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6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</a:p>
          <a:p>
            <a:pPr lvl="1">
              <a:defRPr sz="1800"/>
            </a:pPr>
            <a:r>
              <a:rPr sz="2800"/>
              <a:t>Body Level Two</a:t>
            </a:r>
          </a:p>
          <a:p>
            <a:pPr lvl="2">
              <a:defRPr sz="1800"/>
            </a:pPr>
            <a:r>
              <a:rPr sz="2800"/>
              <a:t>Body Level Three</a:t>
            </a:r>
          </a:p>
          <a:p>
            <a:pPr lvl="3">
              <a:defRPr sz="1800"/>
            </a:pPr>
            <a:r>
              <a:rPr sz="2800"/>
              <a:t>Body Level Four</a:t>
            </a:r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952500" y="1117600"/>
            <a:ext cx="11099800" cy="628650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0" indent="0" algn="ctr">
              <a:buSzTx/>
              <a:buNone/>
              <a:defRPr sz="108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 b="0"/>
            </a:pPr>
            <a:r>
              <a:rPr sz="9600" b="0" dirty="0" err="1"/>
              <a:t>Een</a:t>
            </a:r>
            <a:r>
              <a:rPr sz="9600" b="0" dirty="0"/>
              <a:t> </a:t>
            </a:r>
            <a:r>
              <a:rPr sz="9600" b="0" dirty="0" err="1"/>
              <a:t>beestenboel</a:t>
            </a:r>
            <a:r>
              <a:rPr sz="9600" b="0" dirty="0"/>
              <a:t> op school</a:t>
            </a:r>
            <a:r>
              <a:rPr lang="nl-NL" sz="9600" b="0" dirty="0"/>
              <a:t>, </a:t>
            </a:r>
          </a:p>
          <a:p>
            <a:pPr lvl="0">
              <a:defRPr sz="1800" b="0"/>
            </a:pPr>
            <a:r>
              <a:rPr lang="nl-NL" sz="9600" b="0"/>
              <a:t>Feest </a:t>
            </a:r>
            <a:r>
              <a:rPr lang="nl-NL" sz="9600" b="0" dirty="0"/>
              <a:t>-</a:t>
            </a:r>
            <a:r>
              <a:rPr lang="nl-NL" sz="9600" b="0"/>
              <a:t> fantasie attributen</a:t>
            </a:r>
          </a:p>
          <a:p>
            <a:pPr lvl="0">
              <a:defRPr sz="1800" b="0"/>
            </a:pPr>
            <a:endParaRPr lang="nl-NL" sz="9600" b="0" dirty="0"/>
          </a:p>
          <a:p>
            <a:pPr lvl="0">
              <a:defRPr sz="1800" b="0"/>
            </a:pPr>
            <a:r>
              <a:rPr lang="nl-NL" sz="9600" dirty="0"/>
              <a:t>groep 7 en 8</a:t>
            </a:r>
            <a:endParaRPr sz="9600" b="1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37" name="Een beestenboel op school voorbereidende les PO78 (video)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67261" y="500446"/>
            <a:ext cx="11670278" cy="875270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41" name="Audition-Notice-The-Nederlandse-Reisopera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43601" y="444500"/>
            <a:ext cx="6200850" cy="2159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The_Atlanta_Opera_Lucia_di_Lammermoor_finale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2622" y="3235939"/>
            <a:ext cx="9844538" cy="65390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5" name="Shape 4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46" name="Een beestenboel op school voorbereidende les PO78 (muziekfragment).mp3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255295" y="4301380"/>
            <a:ext cx="1651001" cy="83820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50" name="Beestenboel [totaal].mp3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190208" y="4641651"/>
            <a:ext cx="1651001" cy="83820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5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3" name="Shape 5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54" name="The-News-Nederlandse-Reisopera-foto-Marco-Borggrev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14697" y="328120"/>
            <a:ext cx="13634194" cy="90973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das-rheingold_4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9759" y="-462856"/>
            <a:ext cx="7146576" cy="7134645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59" name="DBVS-NRO06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36139" y="-25400"/>
            <a:ext cx="7219510" cy="4817188"/>
          </a:xfrm>
          <a:prstGeom prst="rect">
            <a:avLst/>
          </a:prstGeom>
          <a:ln w="12700">
            <a:miter lim="400000"/>
          </a:ln>
        </p:spPr>
      </p:pic>
      <p:pic>
        <p:nvPicPr>
          <p:cNvPr id="60" name="153069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50435" y="4717535"/>
            <a:ext cx="7146577" cy="5065137"/>
          </a:xfrm>
          <a:prstGeom prst="rect">
            <a:avLst/>
          </a:prstGeom>
          <a:ln w="12700">
            <a:miter lim="400000"/>
          </a:ln>
        </p:spPr>
      </p:pic>
      <p:pic>
        <p:nvPicPr>
          <p:cNvPr id="61" name="xl_barbiere_reisopera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25400" y="4695806"/>
            <a:ext cx="6818584" cy="51085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</Words>
  <Application>Microsoft Office PowerPoint</Application>
  <PresentationFormat>Aangepast</PresentationFormat>
  <Paragraphs>4</Paragraphs>
  <Slides>7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Helvetica Light</vt:lpstr>
      <vt:lpstr>Helvetica Neue</vt:lpstr>
      <vt:lpstr>White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Aiwa</dc:creator>
  <cp:lastModifiedBy>Aiwa</cp:lastModifiedBy>
  <cp:revision>4</cp:revision>
  <dcterms:modified xsi:type="dcterms:W3CDTF">2018-05-17T07:10:02Z</dcterms:modified>
</cp:coreProperties>
</file>