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8" r:id="rId2"/>
    <p:sldId id="256" r:id="rId3"/>
    <p:sldId id="262" r:id="rId4"/>
    <p:sldId id="257" r:id="rId5"/>
    <p:sldId id="259" r:id="rId6"/>
    <p:sldId id="261" r:id="rId7"/>
    <p:sldId id="260" r:id="rId8"/>
  </p:sldIdLst>
  <p:sldSz cx="13004800" cy="9753600"/>
  <p:notesSz cx="6858000" cy="9144000"/>
  <p:defaultTextStyle>
    <a:lvl1pPr algn="ctr" defTabSz="584200">
      <a:defRPr sz="3600">
        <a:latin typeface="+mn-lt"/>
        <a:ea typeface="+mn-ea"/>
        <a:cs typeface="+mn-cs"/>
        <a:sym typeface="Helvetica Light"/>
      </a:defRPr>
    </a:lvl1pPr>
    <a:lvl2pPr indent="228600" algn="ctr" defTabSz="584200">
      <a:defRPr sz="3600">
        <a:latin typeface="+mn-lt"/>
        <a:ea typeface="+mn-ea"/>
        <a:cs typeface="+mn-cs"/>
        <a:sym typeface="Helvetica Light"/>
      </a:defRPr>
    </a:lvl2pPr>
    <a:lvl3pPr indent="457200" algn="ctr" defTabSz="584200">
      <a:defRPr sz="3600">
        <a:latin typeface="+mn-lt"/>
        <a:ea typeface="+mn-ea"/>
        <a:cs typeface="+mn-cs"/>
        <a:sym typeface="Helvetica Light"/>
      </a:defRPr>
    </a:lvl3pPr>
    <a:lvl4pPr indent="685800" algn="ctr" defTabSz="584200">
      <a:defRPr sz="3600">
        <a:latin typeface="+mn-lt"/>
        <a:ea typeface="+mn-ea"/>
        <a:cs typeface="+mn-cs"/>
        <a:sym typeface="Helvetica Light"/>
      </a:defRPr>
    </a:lvl4pPr>
    <a:lvl5pPr indent="914400" algn="ctr" defTabSz="584200">
      <a:defRPr sz="3600">
        <a:latin typeface="+mn-lt"/>
        <a:ea typeface="+mn-ea"/>
        <a:cs typeface="+mn-cs"/>
        <a:sym typeface="Helvetica Light"/>
      </a:defRPr>
    </a:lvl5pPr>
    <a:lvl6pPr indent="1143000" algn="ctr" defTabSz="584200">
      <a:defRPr sz="3600">
        <a:latin typeface="+mn-lt"/>
        <a:ea typeface="+mn-ea"/>
        <a:cs typeface="+mn-cs"/>
        <a:sym typeface="Helvetica Light"/>
      </a:defRPr>
    </a:lvl6pPr>
    <a:lvl7pPr indent="1371600" algn="ctr" defTabSz="584200">
      <a:defRPr sz="3600">
        <a:latin typeface="+mn-lt"/>
        <a:ea typeface="+mn-ea"/>
        <a:cs typeface="+mn-cs"/>
        <a:sym typeface="Helvetica Light"/>
      </a:defRPr>
    </a:lvl7pPr>
    <a:lvl8pPr indent="1600200" algn="ctr" defTabSz="584200">
      <a:defRPr sz="3600">
        <a:latin typeface="+mn-lt"/>
        <a:ea typeface="+mn-ea"/>
        <a:cs typeface="+mn-cs"/>
        <a:sym typeface="Helvetica Light"/>
      </a:defRPr>
    </a:lvl8pPr>
    <a:lvl9pPr indent="1828800" algn="ctr" defTabSz="584200">
      <a:defRPr sz="3600"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00882B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168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0" name="Shape 3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Body Level One</a:t>
            </a:r>
          </a:p>
          <a:p>
            <a:pPr lvl="1">
              <a:defRPr sz="1800"/>
            </a:pPr>
            <a:r>
              <a:rPr sz="3200"/>
              <a:t>Body Level Two</a:t>
            </a:r>
          </a:p>
          <a:p>
            <a:pPr lvl="2">
              <a:defRPr sz="1800"/>
            </a:pPr>
            <a:r>
              <a:rPr sz="3200"/>
              <a:t>Body Level Three</a:t>
            </a:r>
          </a:p>
          <a:p>
            <a:pPr lvl="3">
              <a:defRPr sz="1800"/>
            </a:pPr>
            <a:r>
              <a:rPr sz="3200"/>
              <a:t>Body Level Four</a:t>
            </a:r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Body Level One</a:t>
            </a:r>
          </a:p>
          <a:p>
            <a:pPr lvl="1">
              <a:defRPr sz="1800"/>
            </a:pPr>
            <a:r>
              <a:rPr sz="3200"/>
              <a:t>Body Level Two</a:t>
            </a:r>
          </a:p>
          <a:p>
            <a:pPr lvl="2">
              <a:defRPr sz="1800"/>
            </a:pPr>
            <a:r>
              <a:rPr sz="3200"/>
              <a:t>Body Level Three</a:t>
            </a:r>
          </a:p>
          <a:p>
            <a:pPr lvl="3">
              <a:defRPr sz="1800"/>
            </a:pPr>
            <a:r>
              <a:rPr sz="3200"/>
              <a:t>Body Level Four</a:t>
            </a:r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Title Text</a:t>
            </a:r>
          </a:p>
        </p:txBody>
      </p:sp>
      <p:sp>
        <p:nvSpPr>
          <p:cNvPr id="14" name="Shape 14"/>
          <p:cNvSpPr>
            <a:spLocks noGrp="1"/>
          </p:cNvSpPr>
          <p:nvPr>
            <p:ph type="body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Body Level One</a:t>
            </a:r>
          </a:p>
          <a:p>
            <a:pPr lvl="1">
              <a:defRPr sz="1800"/>
            </a:pPr>
            <a:r>
              <a:rPr sz="3200"/>
              <a:t>Body Level Two</a:t>
            </a:r>
          </a:p>
          <a:p>
            <a:pPr lvl="2">
              <a:defRPr sz="1800"/>
            </a:pPr>
            <a:r>
              <a:rPr sz="3200"/>
              <a:t>Body Level Three</a:t>
            </a:r>
          </a:p>
          <a:p>
            <a:pPr lvl="3">
              <a:defRPr sz="1800"/>
            </a:pPr>
            <a:r>
              <a:rPr sz="3200"/>
              <a:t>Body Level Four</a:t>
            </a:r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600"/>
              <a:t>Body Level One</a:t>
            </a:r>
          </a:p>
          <a:p>
            <a:pPr lvl="1">
              <a:defRPr sz="1800"/>
            </a:pPr>
            <a:r>
              <a:rPr sz="3600"/>
              <a:t>Body Level Two</a:t>
            </a:r>
          </a:p>
          <a:p>
            <a:pPr lvl="2">
              <a:defRPr sz="1800"/>
            </a:pPr>
            <a:r>
              <a:rPr sz="3600"/>
              <a:t>Body Level Three</a:t>
            </a:r>
          </a:p>
          <a:p>
            <a:pPr lvl="3">
              <a:defRPr sz="1800"/>
            </a:pPr>
            <a:r>
              <a:rPr sz="3600"/>
              <a:t>Body Level Four</a:t>
            </a:r>
          </a:p>
          <a:p>
            <a:pPr lvl="4">
              <a:defRPr sz="1800"/>
            </a:pPr>
            <a:r>
              <a:rPr sz="3600"/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Body Level One</a:t>
            </a:r>
          </a:p>
          <a:p>
            <a:pPr lvl="1">
              <a:defRPr sz="1800"/>
            </a:pPr>
            <a:r>
              <a:rPr sz="2800"/>
              <a:t>Body Level Two</a:t>
            </a:r>
          </a:p>
          <a:p>
            <a:pPr lvl="2">
              <a:defRPr sz="1800"/>
            </a:pPr>
            <a:r>
              <a:rPr sz="2800"/>
              <a:t>Body Level Three</a:t>
            </a:r>
          </a:p>
          <a:p>
            <a:pPr lvl="3">
              <a:defRPr sz="1800"/>
            </a:pPr>
            <a:r>
              <a:rPr sz="2800"/>
              <a:t>Body Level Four</a:t>
            </a:r>
          </a:p>
          <a:p>
            <a:pPr lvl="4">
              <a:defRPr sz="1800"/>
            </a:pPr>
            <a:r>
              <a:rPr sz="2800"/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600"/>
              <a:t>Body Level One</a:t>
            </a:r>
          </a:p>
          <a:p>
            <a:pPr lvl="1">
              <a:defRPr sz="1800"/>
            </a:pPr>
            <a:r>
              <a:rPr sz="3600"/>
              <a:t>Body Level Two</a:t>
            </a:r>
          </a:p>
          <a:p>
            <a:pPr lvl="2">
              <a:defRPr sz="1800"/>
            </a:pPr>
            <a:r>
              <a:rPr sz="3600"/>
              <a:t>Body Level Three</a:t>
            </a:r>
          </a:p>
          <a:p>
            <a:pPr lvl="3">
              <a:defRPr sz="1800"/>
            </a:pPr>
            <a:r>
              <a:rPr sz="3600"/>
              <a:t>Body Level Four</a:t>
            </a:r>
          </a:p>
          <a:p>
            <a:pPr lvl="4">
              <a:defRPr sz="1800"/>
            </a:pPr>
            <a:r>
              <a:rPr sz="3600"/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/>
          <a:p>
            <a:pPr lvl="0">
              <a:defRPr sz="1800"/>
            </a:pPr>
            <a:r>
              <a:rPr sz="3600"/>
              <a:t>Body Level One</a:t>
            </a:r>
          </a:p>
          <a:p>
            <a:pPr lvl="1">
              <a:defRPr sz="1800"/>
            </a:pPr>
            <a:r>
              <a:rPr sz="3600"/>
              <a:t>Body Level Two</a:t>
            </a:r>
          </a:p>
          <a:p>
            <a:pPr lvl="2">
              <a:defRPr sz="1800"/>
            </a:pPr>
            <a:r>
              <a:rPr sz="3600"/>
              <a:t>Body Level Three</a:t>
            </a:r>
          </a:p>
          <a:p>
            <a:pPr lvl="3">
              <a:defRPr sz="1800"/>
            </a:pPr>
            <a:r>
              <a:rPr sz="3600"/>
              <a:t>Body Level Four</a:t>
            </a:r>
          </a:p>
          <a:p>
            <a:pPr lvl="4">
              <a:defRPr sz="1800"/>
            </a:pPr>
            <a:r>
              <a:rPr sz="3600"/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algn="ctr" defTabSz="584200">
        <a:defRPr sz="8000">
          <a:latin typeface="+mn-lt"/>
          <a:ea typeface="+mn-ea"/>
          <a:cs typeface="+mn-cs"/>
          <a:sym typeface="Helvetica Light"/>
        </a:defRPr>
      </a:lvl1pPr>
      <a:lvl2pPr indent="228600" algn="ctr" defTabSz="584200">
        <a:defRPr sz="8000">
          <a:latin typeface="+mn-lt"/>
          <a:ea typeface="+mn-ea"/>
          <a:cs typeface="+mn-cs"/>
          <a:sym typeface="Helvetica Light"/>
        </a:defRPr>
      </a:lvl2pPr>
      <a:lvl3pPr indent="457200" algn="ctr" defTabSz="584200">
        <a:defRPr sz="8000">
          <a:latin typeface="+mn-lt"/>
          <a:ea typeface="+mn-ea"/>
          <a:cs typeface="+mn-cs"/>
          <a:sym typeface="Helvetica Light"/>
        </a:defRPr>
      </a:lvl3pPr>
      <a:lvl4pPr indent="685800" algn="ctr" defTabSz="584200">
        <a:defRPr sz="8000">
          <a:latin typeface="+mn-lt"/>
          <a:ea typeface="+mn-ea"/>
          <a:cs typeface="+mn-cs"/>
          <a:sym typeface="Helvetica Light"/>
        </a:defRPr>
      </a:lvl4pPr>
      <a:lvl5pPr indent="914400" algn="ctr" defTabSz="584200">
        <a:defRPr sz="8000">
          <a:latin typeface="+mn-lt"/>
          <a:ea typeface="+mn-ea"/>
          <a:cs typeface="+mn-cs"/>
          <a:sym typeface="Helvetica Light"/>
        </a:defRPr>
      </a:lvl5pPr>
      <a:lvl6pPr indent="1143000" algn="ctr" defTabSz="584200">
        <a:defRPr sz="8000">
          <a:latin typeface="+mn-lt"/>
          <a:ea typeface="+mn-ea"/>
          <a:cs typeface="+mn-cs"/>
          <a:sym typeface="Helvetica Light"/>
        </a:defRPr>
      </a:lvl6pPr>
      <a:lvl7pPr indent="1371600" algn="ctr" defTabSz="584200">
        <a:defRPr sz="8000">
          <a:latin typeface="+mn-lt"/>
          <a:ea typeface="+mn-ea"/>
          <a:cs typeface="+mn-cs"/>
          <a:sym typeface="Helvetica Light"/>
        </a:defRPr>
      </a:lvl7pPr>
      <a:lvl8pPr indent="1600200" algn="ctr" defTabSz="584200">
        <a:defRPr sz="8000">
          <a:latin typeface="+mn-lt"/>
          <a:ea typeface="+mn-ea"/>
          <a:cs typeface="+mn-cs"/>
          <a:sym typeface="Helvetica Light"/>
        </a:defRPr>
      </a:lvl8pPr>
      <a:lvl9pPr indent="1828800" algn="ctr" defTabSz="584200">
        <a:defRPr sz="8000">
          <a:latin typeface="+mn-lt"/>
          <a:ea typeface="+mn-ea"/>
          <a:cs typeface="+mn-cs"/>
          <a:sym typeface="Helvetica Light"/>
        </a:defRPr>
      </a:lvl9pPr>
    </p:titleStyle>
    <p:bodyStyle>
      <a:lvl1pPr marL="444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1pPr>
      <a:lvl2pPr marL="889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2pPr>
      <a:lvl3pPr marL="1333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3pPr>
      <a:lvl4pPr marL="1778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4pPr>
      <a:lvl5pPr marL="2222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5pPr>
      <a:lvl6pPr marL="2667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6pPr>
      <a:lvl7pPr marL="3111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7pPr>
      <a:lvl8pPr marL="3556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8pPr>
      <a:lvl9pPr marL="4000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9pPr>
    </p:bodyStyle>
    <p:otherStyle>
      <a:lvl1pPr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1pPr>
      <a:lvl2pPr indent="2286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2pPr>
      <a:lvl3pPr indent="4572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3pPr>
      <a:lvl4pPr indent="6858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4pPr>
      <a:lvl5pPr indent="9144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5pPr>
      <a:lvl6pPr indent="11430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6pPr>
      <a:lvl7pPr indent="13716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7pPr>
      <a:lvl8pPr indent="16002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8pPr>
      <a:lvl9pPr indent="18288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AB8B54-2C4A-41EE-A7B7-3FD6BFF525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3541" y="3379417"/>
            <a:ext cx="10331884" cy="5576691"/>
          </a:xfrm>
        </p:spPr>
        <p:txBody>
          <a:bodyPr>
            <a:noAutofit/>
          </a:bodyPr>
          <a:lstStyle/>
          <a:p>
            <a:br>
              <a:rPr lang="nl-NL" sz="96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nl-NL" sz="96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nl-NL" sz="96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nl-NL" sz="96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nl-NL" sz="96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nl-NL" sz="9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8800" dirty="0">
                <a:latin typeface="Arial" panose="020B0604020202020204" pitchFamily="34" charset="0"/>
                <a:cs typeface="Arial" panose="020B0604020202020204" pitchFamily="34" charset="0"/>
              </a:rPr>
              <a:t>Zing een beestenboel op school - samen een refrein maken</a:t>
            </a:r>
            <a:br>
              <a:rPr lang="nl-NL" sz="88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nl-NL" sz="9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8800" dirty="0">
                <a:latin typeface="Arial" panose="020B0604020202020204" pitchFamily="34" charset="0"/>
                <a:cs typeface="Arial" panose="020B0604020202020204" pitchFamily="34" charset="0"/>
              </a:rPr>
              <a:t>groep 7 en 8</a:t>
            </a:r>
          </a:p>
        </p:txBody>
      </p:sp>
    </p:spTree>
    <p:extLst>
      <p:ext uri="{BB962C8B-B14F-4D97-AF65-F5344CB8AC3E}">
        <p14:creationId xmlns:p14="http://schemas.microsoft.com/office/powerpoint/2010/main" val="2942160865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3" name="Shape 33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pic>
        <p:nvPicPr>
          <p:cNvPr id="34" name="Het Sluwe Vosje3.png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918200" y="-342752"/>
            <a:ext cx="8128000" cy="54229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5" name="Cenerentola-Opera-Zuid-Morten-de-Boer-Den-Haag-3.jp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52928" y="6151"/>
            <a:ext cx="6096486" cy="4066357"/>
          </a:xfrm>
          <a:prstGeom prst="rect">
            <a:avLst/>
          </a:prstGeom>
          <a:ln w="12700">
            <a:miter lim="400000"/>
          </a:ln>
        </p:spPr>
      </p:pic>
      <p:pic>
        <p:nvPicPr>
          <p:cNvPr id="36" name="59a4dc462c952abdab34964841bc6c58.jp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814" y="3930859"/>
            <a:ext cx="6096487" cy="6096486"/>
          </a:xfrm>
          <a:prstGeom prst="rect">
            <a:avLst/>
          </a:prstGeom>
          <a:ln w="12700">
            <a:miter lim="400000"/>
          </a:ln>
        </p:spPr>
      </p:pic>
      <p:pic>
        <p:nvPicPr>
          <p:cNvPr id="37" name="sluwe-vosje.jpg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038006" y="2443311"/>
            <a:ext cx="2540001" cy="28321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8" name="547f78220a4af.jpg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6018982" y="5083904"/>
            <a:ext cx="7019270" cy="467951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DBFFFB3-09C6-4BDC-912F-5663ABF6BF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‘Zing </a:t>
            </a:r>
            <a:r>
              <a:rPr lang="nl-NL"/>
              <a:t>een beestenboel-samen </a:t>
            </a:r>
            <a:r>
              <a:rPr lang="nl-NL" dirty="0"/>
              <a:t>een refrein maken (muziekfragment 3)’</a:t>
            </a:r>
          </a:p>
        </p:txBody>
      </p:sp>
      <p:pic>
        <p:nvPicPr>
          <p:cNvPr id="4" name="Zing een beestenboel op school (muziekfragment 3)">
            <a:hlinkClick r:id="" action="ppaction://media"/>
            <a:extLst>
              <a:ext uri="{FF2B5EF4-FFF2-40B4-BE49-F238E27FC236}">
                <a16:creationId xmlns:a16="http://schemas.microsoft.com/office/drawing/2014/main" id="{FA066850-E4D9-4A39-A691-AAE70431272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197600" y="4572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50990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6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Zing een beestenboel op school PO78 (werkblad)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59701" y="558515"/>
            <a:ext cx="13124202" cy="927955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>
            <a:extLst>
              <a:ext uri="{FF2B5EF4-FFF2-40B4-BE49-F238E27FC236}">
                <a16:creationId xmlns:a16="http://schemas.microsoft.com/office/drawing/2014/main" id="{4BF21580-B371-4A02-97E4-E4D2D6EB867F}"/>
              </a:ext>
            </a:extLst>
          </p:cNvPr>
          <p:cNvSpPr/>
          <p:nvPr/>
        </p:nvSpPr>
        <p:spPr>
          <a:xfrm>
            <a:off x="1155700" y="-11072604"/>
            <a:ext cx="10947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nl-NL" sz="1800" dirty="0">
                <a:latin typeface="Arial" panose="020B0604020202020204" pitchFamily="34" charset="0"/>
                <a:ea typeface="MS Mincho" panose="020B0400000000000000" pitchFamily="49" charset="-128"/>
                <a:cs typeface="Times New Roman" panose="02020603050405020304" pitchFamily="18" charset="0"/>
              </a:rPr>
              <a:t> </a:t>
            </a:r>
            <a:endParaRPr lang="nl-NL" sz="1800" dirty="0">
              <a:latin typeface="Cambria" panose="02040503050406030204" pitchFamily="18" charset="0"/>
              <a:ea typeface="MS Mincho" panose="020B0400000000000000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nl-NL" dirty="0">
                <a:latin typeface="Arial" panose="020B0604020202020204" pitchFamily="34" charset="0"/>
                <a:ea typeface="MS Mincho" panose="020B0400000000000000" pitchFamily="49" charset="-128"/>
                <a:cs typeface="Times New Roman" panose="02020603050405020304" pitchFamily="18" charset="0"/>
              </a:rPr>
              <a:t> </a:t>
            </a:r>
            <a:endParaRPr lang="nl-NL" sz="4000" dirty="0">
              <a:effectLst/>
              <a:latin typeface="Cambria" panose="02040503050406030204" pitchFamily="18" charset="0"/>
              <a:ea typeface="MS Mincho" panose="020B0400000000000000" pitchFamily="49" charset="-128"/>
              <a:cs typeface="Times New Roman" panose="02020603050405020304" pitchFamily="18" charset="0"/>
            </a:endParaRPr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DC81F047-4750-41FA-9A53-3F9FE8382B10}"/>
              </a:ext>
            </a:extLst>
          </p:cNvPr>
          <p:cNvSpPr/>
          <p:nvPr/>
        </p:nvSpPr>
        <p:spPr>
          <a:xfrm>
            <a:off x="1155700" y="195302"/>
            <a:ext cx="9918700" cy="8956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nl-NL" sz="18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Lied  –  Een beestenboel op school!</a:t>
            </a:r>
            <a:endParaRPr lang="nl-NL" sz="1800" dirty="0"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nl-NL" sz="18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 </a:t>
            </a:r>
            <a:endParaRPr lang="nl-NL" sz="1800" dirty="0"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nl-NL" sz="18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Wat gebeurt er toch op school?</a:t>
            </a:r>
            <a:endParaRPr lang="nl-NL" sz="1800" dirty="0"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nl-NL" sz="18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Volgens mij is er iets gaande.</a:t>
            </a:r>
            <a:endParaRPr lang="nl-NL" sz="1800" dirty="0"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nl-NL" sz="18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Gestommel op de gang, pootafdrukken op de ramen.</a:t>
            </a:r>
            <a:endParaRPr lang="nl-NL" sz="1800" dirty="0"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nl-NL" sz="18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Ik ben mijn schooltas kwijt.</a:t>
            </a:r>
            <a:endParaRPr lang="nl-NL" sz="1800" dirty="0"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nl-NL" sz="18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Hé! Waar is mijn limonade?</a:t>
            </a:r>
            <a:endParaRPr lang="nl-NL" sz="1800" dirty="0"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nl-NL" sz="18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Ik heb nog geen enkele slok gehad.</a:t>
            </a:r>
            <a:endParaRPr lang="nl-NL" sz="1800" dirty="0"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nl-NL" sz="18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Ben ik soms in een film beland?</a:t>
            </a:r>
            <a:endParaRPr lang="nl-NL" sz="1800" dirty="0"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nl-NL" sz="18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Het moet niet gekker worden.</a:t>
            </a:r>
            <a:endParaRPr lang="nl-NL" sz="1800" dirty="0"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nl-NL" sz="18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Straks komt het in de krant.</a:t>
            </a:r>
            <a:endParaRPr lang="nl-NL" sz="1800" dirty="0"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nl-NL" sz="18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 </a:t>
            </a:r>
            <a:endParaRPr lang="nl-NL" sz="1800" dirty="0"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nl-NL" sz="18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Het is een beestenboel, een beestenboel, het is een beestenboel op school. </a:t>
            </a:r>
            <a:endParaRPr lang="nl-NL" sz="1800" dirty="0"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nl-NL" sz="18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Alles gaat ondersteboven en het dak gaat er af.</a:t>
            </a:r>
            <a:endParaRPr lang="nl-NL" sz="1800" dirty="0"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nl-NL" sz="18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Het is een beestenboel op school.</a:t>
            </a:r>
            <a:endParaRPr lang="nl-NL" sz="1800" dirty="0"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nl-NL" sz="18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 </a:t>
            </a:r>
            <a:endParaRPr lang="nl-NL" sz="1800" dirty="0"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nl-NL" sz="18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Ik trek mijn stoute schoenen aan en ga dit grondig onderzoeken.</a:t>
            </a:r>
            <a:endParaRPr lang="nl-NL" sz="1800" dirty="0"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nl-NL" sz="18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Wie zit er stiekem met zijn neus in onze boeken?</a:t>
            </a:r>
            <a:endParaRPr lang="nl-NL" sz="1800" dirty="0"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nl-NL" sz="18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Wie tekent er op het bord terwijl wij lekker buiten spelen?</a:t>
            </a:r>
            <a:endParaRPr lang="nl-NL" sz="1800" dirty="0"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nl-NL" sz="18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En zet onze gymtoestellen klaar?</a:t>
            </a:r>
            <a:endParaRPr lang="nl-NL" sz="1800" dirty="0"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nl-NL" sz="18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Ben ik soms in een film beland?</a:t>
            </a:r>
            <a:endParaRPr lang="nl-NL" sz="1800" dirty="0"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nl-NL" sz="18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Het moet niet gekker worden. </a:t>
            </a:r>
            <a:endParaRPr lang="nl-NL" sz="1800" dirty="0"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nl-NL" sz="18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Straks komt het in de krant.</a:t>
            </a:r>
            <a:endParaRPr lang="nl-NL" sz="1800" dirty="0"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nl-NL" sz="18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 </a:t>
            </a:r>
            <a:endParaRPr lang="nl-NL" sz="1800" dirty="0"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nl-NL" sz="18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Het is een beestenboel, een beestenboel, het is een beestenboel op school. </a:t>
            </a:r>
            <a:endParaRPr lang="nl-NL" sz="1800" dirty="0"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nl-NL" sz="18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Alles gaat ondersteboven en het dak gaat er af.</a:t>
            </a:r>
            <a:endParaRPr lang="nl-NL" sz="1800" dirty="0"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nl-NL" sz="18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Het is een beestenboel op school.</a:t>
            </a:r>
            <a:endParaRPr lang="nl-NL" sz="1800" dirty="0"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nl-NL" sz="18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 </a:t>
            </a:r>
            <a:endParaRPr lang="nl-NL" sz="1800" dirty="0"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nl-NL" sz="18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Het is een beestenboel, een beestenboel, het is een beestenboel op school. </a:t>
            </a:r>
            <a:endParaRPr lang="nl-NL" sz="1800" dirty="0"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nl-NL" sz="18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Alles gaat ondersteboven en het dak gaat er af.</a:t>
            </a:r>
            <a:endParaRPr lang="nl-NL" sz="1800" dirty="0"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nl-NL" sz="18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Het is een beestenboel op school. </a:t>
            </a:r>
            <a:endParaRPr lang="nl-NL" sz="1800" dirty="0"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nl-NL" sz="18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Het is een beestenboel op school. </a:t>
            </a:r>
            <a:endParaRPr lang="nl-NL" sz="1800" dirty="0">
              <a:effectLst/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1508870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Zing een beestenboel op school (muziekfragment 1)">
            <a:hlinkClick r:id="" action="ppaction://media"/>
            <a:extLst>
              <a:ext uri="{FF2B5EF4-FFF2-40B4-BE49-F238E27FC236}">
                <a16:creationId xmlns:a16="http://schemas.microsoft.com/office/drawing/2014/main" id="{7F0E879D-783E-4F53-82B4-BA402587DD9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197600" y="4572000"/>
            <a:ext cx="609600" cy="609600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72124898-AF38-4215-81B3-B9608B751035}"/>
              </a:ext>
            </a:extLst>
          </p:cNvPr>
          <p:cNvSpPr txBox="1"/>
          <p:nvPr/>
        </p:nvSpPr>
        <p:spPr>
          <a:xfrm>
            <a:off x="3924300" y="3348355"/>
            <a:ext cx="5753100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nl-NL" sz="3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Muziekfragment 1</a:t>
            </a:r>
          </a:p>
        </p:txBody>
      </p:sp>
    </p:spTree>
    <p:extLst>
      <p:ext uri="{BB962C8B-B14F-4D97-AF65-F5344CB8AC3E}">
        <p14:creationId xmlns:p14="http://schemas.microsoft.com/office/powerpoint/2010/main" val="331188011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0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Zing een beestenboel op school (muziekfragment 2)">
            <a:hlinkClick r:id="" action="ppaction://media"/>
            <a:extLst>
              <a:ext uri="{FF2B5EF4-FFF2-40B4-BE49-F238E27FC236}">
                <a16:creationId xmlns:a16="http://schemas.microsoft.com/office/drawing/2014/main" id="{8D65A885-41AA-451A-962A-787A63DF320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197600" y="4572000"/>
            <a:ext cx="609600" cy="609600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6B3800FF-7B5E-4CC6-8D86-A17689017E4B}"/>
              </a:ext>
            </a:extLst>
          </p:cNvPr>
          <p:cNvSpPr txBox="1"/>
          <p:nvPr/>
        </p:nvSpPr>
        <p:spPr>
          <a:xfrm>
            <a:off x="4114800" y="3399155"/>
            <a:ext cx="5168900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nl-NL" sz="3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Muziekfragment 2</a:t>
            </a:r>
          </a:p>
        </p:txBody>
      </p:sp>
    </p:spTree>
    <p:extLst>
      <p:ext uri="{BB962C8B-B14F-4D97-AF65-F5344CB8AC3E}">
        <p14:creationId xmlns:p14="http://schemas.microsoft.com/office/powerpoint/2010/main" val="161935231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0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23</Words>
  <Application>Microsoft Office PowerPoint</Application>
  <PresentationFormat>Aangepast</PresentationFormat>
  <Paragraphs>38</Paragraphs>
  <Slides>7</Slides>
  <Notes>0</Notes>
  <HiddenSlides>0</HiddenSlides>
  <MMClips>3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1</vt:i4>
      </vt:variant>
      <vt:variant>
        <vt:lpstr>Diatitels</vt:lpstr>
      </vt:variant>
      <vt:variant>
        <vt:i4>7</vt:i4>
      </vt:variant>
    </vt:vector>
  </HeadingPairs>
  <TitlesOfParts>
    <vt:vector size="14" baseType="lpstr">
      <vt:lpstr>MS Mincho</vt:lpstr>
      <vt:lpstr>Arial</vt:lpstr>
      <vt:lpstr>Cambria</vt:lpstr>
      <vt:lpstr>Helvetica Light</vt:lpstr>
      <vt:lpstr>Helvetica Neue</vt:lpstr>
      <vt:lpstr>Times New Roman</vt:lpstr>
      <vt:lpstr>White</vt:lpstr>
      <vt:lpstr>      Zing een beestenboel op school - samen een refrein maken  groep 7 en 8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Zing een beestenboel op school groep 7 en 8</dc:title>
  <dc:creator>Aiwa</dc:creator>
  <cp:lastModifiedBy>Aiwa</cp:lastModifiedBy>
  <cp:revision>10</cp:revision>
  <dcterms:modified xsi:type="dcterms:W3CDTF">2018-05-17T08:59:39Z</dcterms:modified>
</cp:coreProperties>
</file>