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3" r:id="rId2"/>
    <p:sldId id="264" r:id="rId3"/>
    <p:sldId id="265" r:id="rId4"/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59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85653" y="8779792"/>
            <a:ext cx="3034454" cy="520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F3CA00-3A2C-40DB-91B8-D1326DC4C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312" y="313150"/>
            <a:ext cx="10418175" cy="8763870"/>
          </a:xfrm>
        </p:spPr>
        <p:txBody>
          <a:bodyPr>
            <a:noAutofit/>
          </a:bodyPr>
          <a:lstStyle/>
          <a:p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  <a:t>Zing een beestenboel </a:t>
            </a:r>
            <a:r>
              <a:rPr lang="nl-NL" sz="8800">
                <a:latin typeface="Arial" panose="020B0604020202020204" pitchFamily="34" charset="0"/>
                <a:cs typeface="Arial" panose="020B0604020202020204" pitchFamily="34" charset="0"/>
              </a:rPr>
              <a:t>op school – variëren </a:t>
            </a:r>
            <a: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  <a:t>met woorden</a:t>
            </a:r>
            <a:br>
              <a:rPr lang="nl-NL" sz="8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groep 5 en 6</a:t>
            </a:r>
          </a:p>
        </p:txBody>
      </p:sp>
    </p:spTree>
    <p:extLst>
      <p:ext uri="{BB962C8B-B14F-4D97-AF65-F5344CB8AC3E}">
        <p14:creationId xmlns:p14="http://schemas.microsoft.com/office/powerpoint/2010/main" val="117804518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" name="Table 126"/>
          <p:cNvGraphicFramePr/>
          <p:nvPr/>
        </p:nvGraphicFramePr>
        <p:xfrm>
          <a:off x="818162" y="1359746"/>
          <a:ext cx="11694662" cy="675995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151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3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10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41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22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84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502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8248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680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733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school-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tas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rowSpan="5"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Is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rowSpan="5">
                  <a:txBody>
                    <a:bodyPr/>
                    <a:lstStyle/>
                    <a:p>
                      <a:pPr algn="l">
                        <a:defRPr sz="22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li-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mo-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na-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de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rowSpan="5"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slok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brood-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bak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zijn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bo-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ter-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ham-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men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hap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vul-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pen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speel-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toe-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stel-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len</a:t>
                      </a:r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hond-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je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mee-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>
                          <a:latin typeface="Arial"/>
                          <a:ea typeface="Arial"/>
                          <a:cs typeface="Arial"/>
                          <a:sym typeface="Arial"/>
                        </a:rPr>
                        <a:t>ster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2200" b="1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defRPr sz="22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binnen, scène&#10;&#10;Beschrijving is gegenereerd met hoge betrouwbaarheid">
            <a:extLst>
              <a:ext uri="{FF2B5EF4-FFF2-40B4-BE49-F238E27FC236}">
                <a16:creationId xmlns:a16="http://schemas.microsoft.com/office/drawing/2014/main" id="{DA508250-EAAF-410B-98C5-7433311BAE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3004780" cy="9753590"/>
          </a:xfrm>
          <a:prstGeom prst="rect">
            <a:avLst/>
          </a:prstGeo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0934208-4ABF-49FA-BBAF-441F979D6393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040668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A95336-2B5F-488E-B3E4-BA87F117D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E137C5E-2B77-4871-8927-ABA9CCB1B31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Een beestenboel op school (video 1)">
            <a:hlinkClick r:id="" action="ppaction://media"/>
            <a:extLst>
              <a:ext uri="{FF2B5EF4-FFF2-40B4-BE49-F238E27FC236}">
                <a16:creationId xmlns:a16="http://schemas.microsoft.com/office/drawing/2014/main" id="{67927AA1-9C1B-4EBA-AF49-2628B91FFB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6400" y="14478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435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theatre-surtitrage-anglais-82616-4_w100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1538" y="871153"/>
            <a:ext cx="10681724" cy="80112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shot1_lar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 defTabSz="457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Ik ben mijn </a:t>
            </a:r>
            <a:r>
              <a:rPr u="sng"/>
              <a:t>schooltas</a:t>
            </a:r>
            <a:r>
              <a:t> kwijt.</a:t>
            </a:r>
          </a:p>
          <a:p>
            <a:pPr algn="l" defTabSz="457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Hé! Waar </a:t>
            </a:r>
            <a:r>
              <a:rPr u="sng"/>
              <a:t>is</a:t>
            </a:r>
            <a:r>
              <a:t> mijn </a:t>
            </a:r>
            <a:r>
              <a:rPr u="sng"/>
              <a:t>limonade</a:t>
            </a:r>
            <a:r>
              <a:t>.</a:t>
            </a:r>
          </a:p>
          <a:p>
            <a:pPr algn="l" defTabSz="457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Ik heb nog geen enkele </a:t>
            </a:r>
            <a:r>
              <a:rPr u="sng"/>
              <a:t>slok</a:t>
            </a:r>
            <a:r>
              <a:t> gehad.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title"/>
          </p:nvPr>
        </p:nvSpPr>
        <p:spPr>
          <a:xfrm>
            <a:off x="1270000" y="1052859"/>
            <a:ext cx="10464800" cy="7763620"/>
          </a:xfrm>
          <a:prstGeom prst="rect">
            <a:avLst/>
          </a:prstGeom>
        </p:spPr>
        <p:txBody>
          <a:bodyPr/>
          <a:lstStyle/>
          <a:p>
            <a:pPr algn="l" defTabSz="457200">
              <a:defRPr sz="4000">
                <a:latin typeface="Arial"/>
                <a:ea typeface="Arial"/>
                <a:cs typeface="Arial"/>
                <a:sym typeface="Arial"/>
              </a:defRPr>
            </a:pPr>
            <a:r>
              <a:t>Ik ben mijn </a:t>
            </a:r>
            <a:r>
              <a:rPr u="sng"/>
              <a:t>schooltas</a:t>
            </a:r>
            <a:r>
              <a:t> kwijt.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xfrm>
            <a:off x="1270000" y="1335087"/>
            <a:ext cx="10464800" cy="6985894"/>
          </a:xfrm>
          <a:prstGeom prst="rect">
            <a:avLst/>
          </a:prstGeom>
        </p:spPr>
        <p:txBody>
          <a:bodyPr/>
          <a:lstStyle/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lang="nl-NL" dirty="0"/>
              <a:t>│</a:t>
            </a:r>
            <a:r>
              <a:rPr lang="nl-NL" dirty="0" err="1"/>
              <a:t>school│tas</a:t>
            </a:r>
            <a:endParaRPr dirty="0"/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Ik</a:t>
            </a:r>
            <a:r>
              <a:rPr dirty="0"/>
              <a:t> ben </a:t>
            </a:r>
            <a:r>
              <a:rPr dirty="0" err="1"/>
              <a:t>mijn</a:t>
            </a:r>
            <a:r>
              <a:rPr dirty="0"/>
              <a:t> </a:t>
            </a:r>
            <a:r>
              <a:rPr u="sng" dirty="0" err="1"/>
              <a:t>schooltas</a:t>
            </a:r>
            <a:r>
              <a:rPr dirty="0"/>
              <a:t> </a:t>
            </a:r>
            <a:r>
              <a:rPr dirty="0" err="1"/>
              <a:t>kwijt</a:t>
            </a:r>
            <a:r>
              <a:rPr dirty="0"/>
              <a:t>.</a:t>
            </a:r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Hé</a:t>
            </a:r>
            <a:r>
              <a:rPr dirty="0"/>
              <a:t>! </a:t>
            </a:r>
            <a:r>
              <a:rPr dirty="0" err="1"/>
              <a:t>Waar</a:t>
            </a:r>
            <a:r>
              <a:rPr dirty="0"/>
              <a:t> is </a:t>
            </a:r>
            <a:r>
              <a:rPr dirty="0" err="1"/>
              <a:t>mijn</a:t>
            </a:r>
            <a:r>
              <a:rPr dirty="0"/>
              <a:t> </a:t>
            </a:r>
            <a:r>
              <a:rPr dirty="0" err="1"/>
              <a:t>limonade</a:t>
            </a:r>
            <a:r>
              <a:rPr dirty="0"/>
              <a:t>.</a:t>
            </a:r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lang="nl-NL" dirty="0"/>
              <a:t>│</a:t>
            </a:r>
            <a:r>
              <a:rPr lang="nl-NL" dirty="0" err="1"/>
              <a:t>fiets│tas│sen</a:t>
            </a:r>
            <a:r>
              <a:rPr lang="nl-NL" dirty="0"/>
              <a:t>│</a:t>
            </a:r>
            <a:endParaRPr dirty="0"/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Ik</a:t>
            </a:r>
            <a:r>
              <a:rPr dirty="0"/>
              <a:t> ben </a:t>
            </a:r>
            <a:r>
              <a:rPr dirty="0" err="1"/>
              <a:t>mijn</a:t>
            </a:r>
            <a:r>
              <a:rPr dirty="0"/>
              <a:t> </a:t>
            </a:r>
            <a:r>
              <a:rPr u="sng" dirty="0" err="1"/>
              <a:t>fietstassen</a:t>
            </a:r>
            <a:r>
              <a:rPr dirty="0"/>
              <a:t> </a:t>
            </a:r>
            <a:r>
              <a:rPr dirty="0" err="1"/>
              <a:t>kwijt</a:t>
            </a:r>
            <a:r>
              <a:rPr dirty="0"/>
              <a:t>.</a:t>
            </a:r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Hé</a:t>
            </a:r>
            <a:r>
              <a:rPr dirty="0"/>
              <a:t>! </a:t>
            </a:r>
            <a:r>
              <a:rPr dirty="0" err="1"/>
              <a:t>Waar</a:t>
            </a:r>
            <a:r>
              <a:rPr dirty="0"/>
              <a:t> is </a:t>
            </a:r>
            <a:r>
              <a:rPr dirty="0" err="1"/>
              <a:t>mijn</a:t>
            </a:r>
            <a:r>
              <a:rPr dirty="0"/>
              <a:t> </a:t>
            </a:r>
            <a:r>
              <a:rPr dirty="0" err="1"/>
              <a:t>limonade</a:t>
            </a:r>
            <a:r>
              <a:rPr dirty="0"/>
              <a:t>.</a:t>
            </a:r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lang="nl-NL"/>
              <a:t> │</a:t>
            </a:r>
            <a:r>
              <a:rPr lang="nl-NL" dirty="0"/>
              <a:t>b</a:t>
            </a:r>
            <a:r>
              <a:t>rood</a:t>
            </a:r>
            <a:r>
              <a:rPr lang="nl-NL" dirty="0"/>
              <a:t> │ </a:t>
            </a:r>
            <a:r>
              <a:rPr dirty="0" err="1"/>
              <a:t>bak</a:t>
            </a:r>
            <a:r>
              <a:rPr lang="nl-NL" dirty="0"/>
              <a:t> │</a:t>
            </a:r>
            <a:endParaRPr dirty="0"/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Ik</a:t>
            </a:r>
            <a:r>
              <a:rPr dirty="0"/>
              <a:t> ben </a:t>
            </a:r>
            <a:r>
              <a:rPr dirty="0" err="1"/>
              <a:t>mijn</a:t>
            </a:r>
            <a:r>
              <a:rPr dirty="0"/>
              <a:t> </a:t>
            </a:r>
            <a:r>
              <a:rPr u="sng" dirty="0" err="1"/>
              <a:t>broodbak</a:t>
            </a:r>
            <a:r>
              <a:rPr u="sng" dirty="0"/>
              <a:t> </a:t>
            </a:r>
            <a:r>
              <a:rPr dirty="0" err="1"/>
              <a:t>kwijt</a:t>
            </a:r>
            <a:r>
              <a:rPr dirty="0"/>
              <a:t>.</a:t>
            </a:r>
          </a:p>
          <a:p>
            <a:pPr algn="l" defTabSz="457200">
              <a:defRPr sz="3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Hé</a:t>
            </a:r>
            <a:r>
              <a:rPr dirty="0"/>
              <a:t>! </a:t>
            </a:r>
            <a:r>
              <a:rPr dirty="0" err="1"/>
              <a:t>Waar</a:t>
            </a:r>
            <a:r>
              <a:rPr dirty="0"/>
              <a:t> is </a:t>
            </a:r>
            <a:r>
              <a:rPr dirty="0" err="1"/>
              <a:t>mijn</a:t>
            </a:r>
            <a:r>
              <a:rPr dirty="0"/>
              <a:t> </a:t>
            </a:r>
            <a:r>
              <a:rPr dirty="0" err="1"/>
              <a:t>limonade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Table 124"/>
          <p:cNvGraphicFramePr/>
          <p:nvPr/>
        </p:nvGraphicFramePr>
        <p:xfrm>
          <a:off x="576862" y="1664546"/>
          <a:ext cx="11681960" cy="327444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168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6819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733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Ik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ben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mijn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school-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tas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kwijt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Ik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ben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mijn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kwijt</a:t>
                      </a:r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150">
                <a:tc gridSpan="10">
                  <a:txBody>
                    <a:bodyPr/>
                    <a:lstStyle/>
                    <a:p>
                      <a:pPr algn="l">
                        <a:defRPr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88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Hé!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waar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Is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mijn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li-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mo-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na-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de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5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Hé!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Waar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mijn </a:t>
                      </a:r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584">
                <a:tc gridSpan="10">
                  <a:txBody>
                    <a:bodyPr/>
                    <a:lstStyle/>
                    <a:p>
                      <a:pPr algn="l">
                        <a:defRPr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endParaRPr/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9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Ik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heb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nog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geen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en-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ke-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le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200" b="1">
                          <a:latin typeface="Arial"/>
                          <a:ea typeface="Arial"/>
                          <a:cs typeface="Arial"/>
                          <a:sym typeface="Arial"/>
                        </a:rPr>
                        <a:t>slok 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ge-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had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48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Ik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heb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nog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geen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en-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ke-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le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defRPr sz="1800"/>
                      </a:pPr>
                      <a:endParaRPr/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ge-</a:t>
                      </a:r>
                    </a:p>
                  </a:txBody>
                  <a:tcPr marL="63500" marR="63500" marT="0" marB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had</a:t>
                      </a:r>
                    </a:p>
                  </a:txBody>
                  <a:tcPr marL="63500" marR="63500" marT="0" marB="0" horzOverflow="overflow">
                    <a:lnL w="6350">
                      <a:solidFill>
                        <a:srgbClr val="CBCBCB"/>
                      </a:solidFill>
                      <a:miter lim="400000"/>
                    </a:lnL>
                    <a:lnR w="6350">
                      <a:solidFill>
                        <a:srgbClr val="CBCBCB"/>
                      </a:solidFill>
                      <a:miter lim="400000"/>
                    </a:lnR>
                    <a:lnT w="6350">
                      <a:solidFill>
                        <a:srgbClr val="CBCBCB"/>
                      </a:solidFill>
                      <a:miter lim="400000"/>
                    </a:lnT>
                    <a:lnB w="635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152</Words>
  <Application>Microsoft Office PowerPoint</Application>
  <PresentationFormat>Aangepast</PresentationFormat>
  <Paragraphs>82</Paragraphs>
  <Slides>10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Helvetica Light</vt:lpstr>
      <vt:lpstr>Helvetica Neue</vt:lpstr>
      <vt:lpstr>White</vt:lpstr>
      <vt:lpstr>  Zing een beestenboel op school – variëren met woorden  groep 5 en 6</vt:lpstr>
      <vt:lpstr>PowerPoint-presentatie</vt:lpstr>
      <vt:lpstr>PowerPoint-presentatie</vt:lpstr>
      <vt:lpstr>PowerPoint-presentatie</vt:lpstr>
      <vt:lpstr>PowerPoint-presentatie</vt:lpstr>
      <vt:lpstr>Ik ben mijn schooltas kwijt. Hé! Waar is mijn limonade. Ik heb nog geen enkele slok gehad.</vt:lpstr>
      <vt:lpstr>Ik ben mijn schooltas kwijt.</vt:lpstr>
      <vt:lpstr>│school│tas Ik ben mijn schooltas kwijt. Hé! Waar is mijn limonade.  │fiets│tas│sen│ Ik ben mijn fietstassen kwijt. Hé! Waar is mijn limonade.   │brood │ bak │ Ik ben mijn broodbak kwijt. Hé! Waar is mijn limonade.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Zing een beestenboel op school muziekles</dc:title>
  <dc:creator>Aiwa</dc:creator>
  <cp:lastModifiedBy>Aiwa</cp:lastModifiedBy>
  <cp:revision>13</cp:revision>
  <dcterms:modified xsi:type="dcterms:W3CDTF">2018-05-17T08:10:57Z</dcterms:modified>
</cp:coreProperties>
</file>