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3004800" cy="9753600"/>
  <p:notesSz cx="6858000" cy="9144000"/>
  <p:defaultTextStyle>
    <a:lvl1pPr algn="ctr" defTabSz="584200">
      <a:defRPr sz="3600">
        <a:latin typeface="+mn-lt"/>
        <a:ea typeface="+mn-ea"/>
        <a:cs typeface="+mn-cs"/>
        <a:sym typeface="Helvetica Light"/>
      </a:defRPr>
    </a:lvl1pPr>
    <a:lvl2pPr indent="228600" algn="ctr" defTabSz="584200">
      <a:defRPr sz="3600">
        <a:latin typeface="+mn-lt"/>
        <a:ea typeface="+mn-ea"/>
        <a:cs typeface="+mn-cs"/>
        <a:sym typeface="Helvetica Light"/>
      </a:defRPr>
    </a:lvl2pPr>
    <a:lvl3pPr indent="457200" algn="ctr" defTabSz="584200">
      <a:defRPr sz="3600">
        <a:latin typeface="+mn-lt"/>
        <a:ea typeface="+mn-ea"/>
        <a:cs typeface="+mn-cs"/>
        <a:sym typeface="Helvetica Light"/>
      </a:defRPr>
    </a:lvl3pPr>
    <a:lvl4pPr indent="685800" algn="ctr" defTabSz="584200">
      <a:defRPr sz="3600">
        <a:latin typeface="+mn-lt"/>
        <a:ea typeface="+mn-ea"/>
        <a:cs typeface="+mn-cs"/>
        <a:sym typeface="Helvetica Light"/>
      </a:defRPr>
    </a:lvl4pPr>
    <a:lvl5pPr indent="914400" algn="ctr" defTabSz="584200">
      <a:defRPr sz="3600">
        <a:latin typeface="+mn-lt"/>
        <a:ea typeface="+mn-ea"/>
        <a:cs typeface="+mn-cs"/>
        <a:sym typeface="Helvetica Light"/>
      </a:defRPr>
    </a:lvl5pPr>
    <a:lvl6pPr indent="1143000" algn="ctr" defTabSz="584200">
      <a:defRPr sz="3600">
        <a:latin typeface="+mn-lt"/>
        <a:ea typeface="+mn-ea"/>
        <a:cs typeface="+mn-cs"/>
        <a:sym typeface="Helvetica Light"/>
      </a:defRPr>
    </a:lvl6pPr>
    <a:lvl7pPr indent="1371600" algn="ctr" defTabSz="584200">
      <a:defRPr sz="3600">
        <a:latin typeface="+mn-lt"/>
        <a:ea typeface="+mn-ea"/>
        <a:cs typeface="+mn-cs"/>
        <a:sym typeface="Helvetica Light"/>
      </a:defRPr>
    </a:lvl7pPr>
    <a:lvl8pPr indent="1600200" algn="ctr" defTabSz="584200">
      <a:defRPr sz="3600">
        <a:latin typeface="+mn-lt"/>
        <a:ea typeface="+mn-ea"/>
        <a:cs typeface="+mn-cs"/>
        <a:sym typeface="Helvetica Light"/>
      </a:defRPr>
    </a:lvl8pPr>
    <a:lvl9pPr indent="1828800" algn="ctr" defTabSz="584200">
      <a:defRPr sz="3600"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168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Title Text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</a:p>
          <a:p>
            <a:pPr lvl="1">
              <a:defRPr sz="1800"/>
            </a:pPr>
            <a:r>
              <a:rPr sz="2800"/>
              <a:t>Body Level Two</a:t>
            </a:r>
          </a:p>
          <a:p>
            <a:pPr lvl="2">
              <a:defRPr sz="1800"/>
            </a:pPr>
            <a:r>
              <a:rPr sz="2800"/>
              <a:t>Body Level Three</a:t>
            </a:r>
          </a:p>
          <a:p>
            <a:pPr lvl="3">
              <a:defRPr sz="1800"/>
            </a:pPr>
            <a:r>
              <a:rPr sz="2800"/>
              <a:t>Body Level Four</a:t>
            </a:r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 defTabSz="584200">
        <a:defRPr sz="80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0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0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0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0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0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0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0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000">
          <a:latin typeface="+mn-lt"/>
          <a:ea typeface="+mn-ea"/>
          <a:cs typeface="+mn-cs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952500" y="1117600"/>
            <a:ext cx="11099800" cy="6286500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0" indent="0" algn="ctr">
              <a:buSzTx/>
              <a:buNone/>
              <a:defRPr sz="108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 b="0"/>
            </a:pPr>
            <a:r>
              <a:rPr sz="9600" dirty="0" err="1"/>
              <a:t>Een</a:t>
            </a:r>
            <a:r>
              <a:rPr sz="9600" dirty="0"/>
              <a:t> </a:t>
            </a:r>
            <a:r>
              <a:rPr sz="9600" dirty="0" err="1"/>
              <a:t>beestenboel</a:t>
            </a:r>
            <a:r>
              <a:rPr sz="9600" dirty="0"/>
              <a:t> op school</a:t>
            </a:r>
            <a:r>
              <a:rPr lang="nl-NL" sz="9600" dirty="0"/>
              <a:t>, </a:t>
            </a:r>
          </a:p>
          <a:p>
            <a:pPr lvl="0">
              <a:defRPr sz="1800" b="0"/>
            </a:pPr>
            <a:r>
              <a:rPr lang="nl-NL" sz="9600"/>
              <a:t>beestenboel attributen</a:t>
            </a:r>
          </a:p>
          <a:p>
            <a:pPr lvl="0">
              <a:defRPr sz="1800" b="0"/>
            </a:pPr>
            <a:endParaRPr lang="nl-NL" sz="9600" dirty="0"/>
          </a:p>
          <a:p>
            <a:pPr lvl="0">
              <a:defRPr sz="1800" b="0"/>
            </a:pPr>
            <a:r>
              <a:rPr lang="nl-NL" sz="9600" dirty="0"/>
              <a:t>groep 5 en 6</a:t>
            </a:r>
            <a:endParaRPr sz="9600"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37" name="Een beestenboel op school voorbereidende les PO78 (video).mp4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667261" y="500446"/>
            <a:ext cx="11670278" cy="875270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7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41" name="Audition-Notice-The-Nederlandse-Reisopera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43601" y="444500"/>
            <a:ext cx="6200850" cy="2159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2" name="The_Atlanta_Opera_Lucia_di_Lammermoor_finale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2622" y="3235939"/>
            <a:ext cx="9844538" cy="65390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5" name="Shape 4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46" name="Een beestenboel op school voorbereidende les PO78 (muziekfragment).mp3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6255295" y="4301380"/>
            <a:ext cx="1651001" cy="838201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63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4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9" name="Shape 4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50" name="Beestenboel [totaal].mp3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6190208" y="4641651"/>
            <a:ext cx="1651001" cy="838201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062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5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53" name="Shape 5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54" name="The-News-Nederlandse-Reisopera-foto-Marco-Borggreve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14697" y="328120"/>
            <a:ext cx="13634194" cy="90973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das-rheingold_4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9759" y="-462856"/>
            <a:ext cx="7146576" cy="7134645"/>
          </a:xfrm>
          <a:prstGeom prst="rect">
            <a:avLst/>
          </a:prstGeom>
          <a:ln w="12700">
            <a:miter lim="400000"/>
          </a:ln>
        </p:spPr>
      </p:pic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58" name="Shape 5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59" name="DBVS-NRO06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36139" y="-25400"/>
            <a:ext cx="7219510" cy="4817188"/>
          </a:xfrm>
          <a:prstGeom prst="rect">
            <a:avLst/>
          </a:prstGeom>
          <a:ln w="12700">
            <a:miter lim="400000"/>
          </a:ln>
        </p:spPr>
      </p:pic>
      <p:pic>
        <p:nvPicPr>
          <p:cNvPr id="60" name="153069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850435" y="4717535"/>
            <a:ext cx="7146577" cy="5065137"/>
          </a:xfrm>
          <a:prstGeom prst="rect">
            <a:avLst/>
          </a:prstGeom>
          <a:ln w="12700">
            <a:miter lim="400000"/>
          </a:ln>
        </p:spPr>
      </p:pic>
      <p:pic>
        <p:nvPicPr>
          <p:cNvPr id="61" name="xl_barbiere_reisopera.jp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25400" y="4695806"/>
            <a:ext cx="6818584" cy="510859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11</Words>
  <Application>Microsoft Office PowerPoint</Application>
  <PresentationFormat>Aangepast</PresentationFormat>
  <Paragraphs>4</Paragraphs>
  <Slides>7</Slides>
  <Notes>0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1" baseType="lpstr">
      <vt:lpstr>Arial</vt:lpstr>
      <vt:lpstr>Helvetica Light</vt:lpstr>
      <vt:lpstr>Helvetica Neue</vt:lpstr>
      <vt:lpstr>White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Aiwa</dc:creator>
  <cp:lastModifiedBy>Aiwa</cp:lastModifiedBy>
  <cp:revision>7</cp:revision>
  <dcterms:modified xsi:type="dcterms:W3CDTF">2018-05-15T09:59:14Z</dcterms:modified>
</cp:coreProperties>
</file>