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6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1pPr>
    <a:lvl2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2pPr>
    <a:lvl3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3pPr>
    <a:lvl4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4pPr>
    <a:lvl5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5pPr>
    <a:lvl6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6pPr>
    <a:lvl7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7pPr>
    <a:lvl8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8pPr>
    <a:lvl9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2E8"/>
          </a:solidFill>
        </a:fill>
      </a:tcStyle>
    </a:wholeTbl>
    <a:band2H>
      <a:tcTxStyle/>
      <a:tcStyle>
        <a:tcBdr/>
        <a:fill>
          <a:solidFill>
            <a:srgbClr val="E6EA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2E7CB"/>
          </a:solidFill>
        </a:fill>
      </a:tcStyle>
    </a:wholeTbl>
    <a:band2H>
      <a:tcTxStyle/>
      <a:tcStyle>
        <a:tcBdr/>
        <a:fill>
          <a:solidFill>
            <a:srgbClr val="F8F4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5CDDE"/>
          </a:solidFill>
        </a:fill>
      </a:tcStyle>
    </a:wholeTbl>
    <a:band2H>
      <a:tcTxStyle/>
      <a:tcStyle>
        <a:tcBdr/>
        <a:fill>
          <a:solidFill>
            <a:srgbClr val="EBE8E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168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8" name="Shape 10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1" name="Shape 21"/>
          <p:cNvSpPr>
            <a:spLocks noGrp="1"/>
          </p:cNvSpPr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hape 2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0" name="Shape 3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38" name="Shape 38"/>
          <p:cNvSpPr>
            <a:spLocks noGrp="1"/>
          </p:cNvSpPr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9" name="Shape 3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7" name="Shape 4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6" name="Shape 5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4" name="Shape 64"/>
          <p:cNvSpPr>
            <a:spLocks noGrp="1"/>
          </p:cNvSpPr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5" name="Shape 6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3" name="Shape 7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285653" y="8779792"/>
            <a:ext cx="3034454" cy="5207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/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9pPr>
    </p:bodyStyle>
    <p:otherStyle>
      <a:lvl1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B064DA4-1466-4111-8CE6-D199C83FEE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5961" y="601249"/>
            <a:ext cx="9983243" cy="7966554"/>
          </a:xfrm>
        </p:spPr>
        <p:txBody>
          <a:bodyPr>
            <a:noAutofit/>
          </a:bodyPr>
          <a:lstStyle/>
          <a:p>
            <a:r>
              <a:rPr lang="nl-NL" sz="9600" dirty="0">
                <a:latin typeface="Arial" panose="020B0604020202020204" pitchFamily="34" charset="0"/>
                <a:cs typeface="Arial" panose="020B0604020202020204" pitchFamily="34" charset="0"/>
              </a:rPr>
              <a:t>Cardboardles – </a:t>
            </a:r>
            <a:br>
              <a:rPr lang="nl-NL" sz="9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9600" dirty="0">
                <a:latin typeface="Arial" panose="020B0604020202020204" pitchFamily="34" charset="0"/>
                <a:cs typeface="Arial" panose="020B0604020202020204" pitchFamily="34" charset="0"/>
              </a:rPr>
              <a:t>beest met </a:t>
            </a:r>
            <a:r>
              <a:rPr lang="nl-NL" sz="9600">
                <a:latin typeface="Arial" panose="020B0604020202020204" pitchFamily="34" charset="0"/>
                <a:cs typeface="Arial" panose="020B0604020202020204" pitchFamily="34" charset="0"/>
              </a:rPr>
              <a:t>bewegende delen</a:t>
            </a:r>
            <a:br>
              <a:rPr lang="nl-NL" sz="960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nl-NL" sz="9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9600" dirty="0">
                <a:latin typeface="Arial" panose="020B0604020202020204" pitchFamily="34" charset="0"/>
                <a:cs typeface="Arial" panose="020B0604020202020204" pitchFamily="34" charset="0"/>
              </a:rPr>
              <a:t>groep 5 en 6</a:t>
            </a:r>
          </a:p>
        </p:txBody>
      </p:sp>
    </p:spTree>
    <p:extLst>
      <p:ext uri="{BB962C8B-B14F-4D97-AF65-F5344CB8AC3E}">
        <p14:creationId xmlns:p14="http://schemas.microsoft.com/office/powerpoint/2010/main" val="1557787656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6" name="Shape 146"/>
          <p:cNvSpPr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47" name="d00a1636bac52c3bd3a6ca73d761d3e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921000" y="1758950"/>
            <a:ext cx="7162800" cy="62357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1" name="Shape 11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12" name="media1.mp4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558800" y="444500"/>
            <a:ext cx="12072518" cy="905438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490" fill="hold"/>
                                        <p:tgtEl>
                                          <p:spTgt spid="1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11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5" name="Shape 115"/>
          <p:cNvSpPr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16" name="tumblr_nog64sMx4H1qa09y7o1_1280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2295301"/>
            <a:ext cx="5162997" cy="5162998"/>
          </a:xfrm>
          <a:prstGeom prst="rect">
            <a:avLst/>
          </a:prstGeom>
          <a:ln w="12700">
            <a:miter lim="400000"/>
          </a:ln>
        </p:spPr>
      </p:pic>
      <p:pic>
        <p:nvPicPr>
          <p:cNvPr id="117" name="pp_conference_florentijn_hofman_1 low res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163715" y="2292567"/>
            <a:ext cx="8366705" cy="516846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0" name="Shape 120"/>
          <p:cNvSpPr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1" name="3954758044_14df1dd669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38300" y="4633569"/>
            <a:ext cx="10350766" cy="5340996"/>
          </a:xfrm>
          <a:prstGeom prst="rect">
            <a:avLst/>
          </a:prstGeom>
          <a:ln w="12700">
            <a:miter lim="400000"/>
          </a:ln>
        </p:spPr>
      </p:pic>
      <p:pic>
        <p:nvPicPr>
          <p:cNvPr id="122" name="oct_pictoplasmabuff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01881" y="-12700"/>
            <a:ext cx="10023603" cy="495452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5" name="Shape 125"/>
          <p:cNvSpPr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6" name="2291056363_fbc48097d5_b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361950"/>
            <a:ext cx="13004800" cy="90297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9" name="Shape 129"/>
          <p:cNvSpPr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30" name="n-schuifbeest-olifant-met-jong-63-557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4114800"/>
            <a:ext cx="13004800" cy="179832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3" name="Shape 133"/>
          <p:cNvSpPr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34" name="pu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076700" y="0"/>
            <a:ext cx="50800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7" name="Shape 137"/>
          <p:cNvSpPr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38" name="andy-j-miller-0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35116" y="153608"/>
            <a:ext cx="5552869" cy="9446384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11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746400" y="-143185"/>
            <a:ext cx="6090600" cy="1003997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2" name="Shape 142"/>
          <p:cNvSpPr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43" name="795426789_DTKMH-XL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615950"/>
            <a:ext cx="13004800" cy="85217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2</Words>
  <Application>Microsoft Office PowerPoint</Application>
  <PresentationFormat>Aangepast</PresentationFormat>
  <Paragraphs>1</Paragraphs>
  <Slides>10</Slides>
  <Notes>0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10</vt:i4>
      </vt:variant>
    </vt:vector>
  </HeadingPairs>
  <TitlesOfParts>
    <vt:vector size="14" baseType="lpstr">
      <vt:lpstr>Arial</vt:lpstr>
      <vt:lpstr>Helvetica Light</vt:lpstr>
      <vt:lpstr>Helvetica Neue</vt:lpstr>
      <vt:lpstr>White</vt:lpstr>
      <vt:lpstr>Cardboardles –  beest met bewegende delen  groep 5 en 6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Beestenboel groep 5 en 6 carboardles</dc:title>
  <cp:lastModifiedBy>Aiwa</cp:lastModifiedBy>
  <cp:revision>5</cp:revision>
  <dcterms:modified xsi:type="dcterms:W3CDTF">2018-05-17T09:54:35Z</dcterms:modified>
</cp:coreProperties>
</file>