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3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8C1381-E15F-4098-AAA6-B24A78B2F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868" y="388307"/>
            <a:ext cx="10594932" cy="8455068"/>
          </a:xfrm>
        </p:spPr>
        <p:txBody>
          <a:bodyPr>
            <a:noAutofit/>
          </a:bodyPr>
          <a:lstStyle/>
          <a:p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Cardboardles - </a:t>
            </a:r>
            <a:b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structuurbeest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groep 3 en 4</a:t>
            </a:r>
            <a:b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41970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cadzand punti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60512" y="-32643"/>
            <a:ext cx="7047921" cy="5285941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hape 150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Shape 151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2" name="Baby Puffer Fish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60512" y="4924862"/>
            <a:ext cx="7047921" cy="54357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Kempvi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91510" y="-9427"/>
            <a:ext cx="6381902" cy="42479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bal-van-elastiekjes_79539_3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97611" y="4236242"/>
            <a:ext cx="5745859" cy="57458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bd8c6c2dd43708c756f78ed3b62eceb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96930" y="-35471"/>
            <a:ext cx="6226152" cy="62261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sef-structuur-jomel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46161" y="4533000"/>
            <a:ext cx="6968016" cy="5239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Tek_blad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43719" y="5983"/>
            <a:ext cx="6962537" cy="46228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20130805-Structuur-Rooster_DSC9271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6202" y="4517305"/>
            <a:ext cx="6848303" cy="68483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Cardboards maken PO34 (video 1)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55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media2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0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1420986899-rendier-silhoue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29273" y="-1041024"/>
            <a:ext cx="8346254" cy="118356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kleine-eend-silhouet_318-37892-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7300" y="901700"/>
            <a:ext cx="7950200" cy="795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eahorse-black-silhouett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98900" y="971550"/>
            <a:ext cx="5207000" cy="7810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vlinder-silhouette-wand-krijtbord-incl-1-witte-dunne-krijtstif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25340" y="-296640"/>
            <a:ext cx="10346880" cy="103468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59c8b14672d15bdc095b8b40430fdf0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66062" y="5423941"/>
            <a:ext cx="3556001" cy="254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" name="Shape 141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2" name="alldookietoys-filtered.jpeg"/>
          <p:cNvPicPr>
            <a:picLocks noChangeAspect="1"/>
          </p:cNvPicPr>
          <p:nvPr/>
        </p:nvPicPr>
        <p:blipFill>
          <a:blip r:embed="rId2">
            <a:extLst/>
          </a:blip>
          <a:srcRect l="38312" b="37640"/>
          <a:stretch>
            <a:fillRect/>
          </a:stretch>
        </p:blipFill>
        <p:spPr>
          <a:xfrm>
            <a:off x="2108001" y="2591792"/>
            <a:ext cx="9677770" cy="45701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muizen 1072.g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3133" y="588985"/>
            <a:ext cx="5385325" cy="46425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android5_beide_armen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06217" y="-16181"/>
            <a:ext cx="5809894" cy="3631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20121127213722-0febf617-m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15917" y="5596716"/>
            <a:ext cx="4691382" cy="4366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canstock22063488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225109" y="6037957"/>
            <a:ext cx="3904319" cy="40289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Aangepast</PresentationFormat>
  <Paragraphs>1</Paragraphs>
  <Slides>11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Helvetica Light</vt:lpstr>
      <vt:lpstr>Helvetica Neue</vt:lpstr>
      <vt:lpstr>White</vt:lpstr>
      <vt:lpstr>Cardboardles -  structuurbeest   groep 3 en 4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Beestenboel  groep 3 en 4 Carboardles</dc:title>
  <cp:lastModifiedBy>Aiwa</cp:lastModifiedBy>
  <cp:revision>7</cp:revision>
  <dcterms:modified xsi:type="dcterms:W3CDTF">2018-05-17T09:43:15Z</dcterms:modified>
</cp:coreProperties>
</file>