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680" y="12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241847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52500" y="412304"/>
            <a:ext cx="11099800" cy="84776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9600">
                <a:latin typeface="Arial" panose="020B0604020202020204" pitchFamily="34" charset="0"/>
                <a:cs typeface="Arial" panose="020B0604020202020204" pitchFamily="34" charset="0"/>
              </a:rPr>
              <a:t>Cardboardles - kartonbeest</a:t>
            </a:r>
          </a:p>
          <a:p>
            <a:pPr marL="0" indent="0" algn="ctr">
              <a:buNone/>
            </a:pPr>
            <a:endParaRPr lang="nl-NL" sz="9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groep 1 en 2</a:t>
            </a:r>
          </a:p>
        </p:txBody>
      </p:sp>
    </p:spTree>
    <p:extLst>
      <p:ext uri="{BB962C8B-B14F-4D97-AF65-F5344CB8AC3E}">
        <p14:creationId xmlns:p14="http://schemas.microsoft.com/office/powerpoint/2010/main" val="419277750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Shape 1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Stop Motion Paper Animation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87450" y="939800"/>
            <a:ext cx="10629900" cy="7874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65" fill="hold"/>
                                        <p:tgtEl>
                                          <p:spTgt spid="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21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Cardboards maken PO12 (video 1)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2192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80" fill="hold"/>
                                        <p:tgtEl>
                                          <p:spTgt spid="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2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Een vreemd beest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48969" y="-177800"/>
            <a:ext cx="13102738" cy="104821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278" fill="hold"/>
                                        <p:tgtEl>
                                          <p:spTgt spid="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2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image1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826123"/>
            <a:ext cx="13004800" cy="81013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image1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57153" y="0"/>
            <a:ext cx="9890494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image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16599" y="1571207"/>
            <a:ext cx="3775079" cy="27982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image5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83550" y="1571207"/>
            <a:ext cx="4192471" cy="27982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6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901700" y="1574800"/>
            <a:ext cx="3721459" cy="279109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image7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532943" y="1568568"/>
            <a:ext cx="3775080" cy="37750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1.gi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0" y="4361300"/>
            <a:ext cx="13004800" cy="39776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uil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475086" y="1273798"/>
            <a:ext cx="7658060" cy="50980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f02fef1ab7093c8c4e3d34f70fe04aae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1793" y="4809900"/>
            <a:ext cx="3098747" cy="38679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daas oog 2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74900" y="4815813"/>
            <a:ext cx="5822701" cy="38679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blue-yellow-macaw-parrot-close-up-of-eye-macro-suren-manvelyan-560x560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464923" y="1273224"/>
            <a:ext cx="3553669" cy="35536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0219b9d4eeb8feb148cf5be0dde5f01b_500x500_fit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152110" y="4813731"/>
            <a:ext cx="4886425" cy="38602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1celestial-eyed-gold-fish.gi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955161" y="1273224"/>
            <a:ext cx="4509733" cy="35536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7</Words>
  <Application>Microsoft Office PowerPoint</Application>
  <PresentationFormat>Aangepast</PresentationFormat>
  <Paragraphs>3</Paragraphs>
  <Slides>8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Helvetica Light</vt:lpstr>
      <vt:lpstr>Helvetica Neue</vt:lpstr>
      <vt:lpstr>White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Aiwa</cp:lastModifiedBy>
  <cp:revision>6</cp:revision>
  <dcterms:modified xsi:type="dcterms:W3CDTF">2018-05-17T09:24:53Z</dcterms:modified>
</cp:coreProperties>
</file>