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6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" name="Shape 64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285653" y="8779792"/>
            <a:ext cx="3034454" cy="5207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/>
          </p:cNvSpPr>
          <p:nvPr>
            <p:ph type="body" idx="1"/>
          </p:nvPr>
        </p:nvSpPr>
        <p:spPr>
          <a:xfrm>
            <a:off x="952500" y="1117600"/>
            <a:ext cx="11099800" cy="62865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0" indent="0" algn="ctr">
              <a:buSzTx/>
              <a:buNone/>
              <a:defRPr sz="108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9600" dirty="0" err="1"/>
              <a:t>Een</a:t>
            </a:r>
            <a:r>
              <a:rPr sz="9600" dirty="0"/>
              <a:t> </a:t>
            </a:r>
            <a:r>
              <a:rPr sz="9600" dirty="0" err="1"/>
              <a:t>beestenboel</a:t>
            </a:r>
            <a:r>
              <a:rPr sz="9600" dirty="0"/>
              <a:t> op school</a:t>
            </a:r>
            <a:r>
              <a:rPr lang="nl-NL" sz="9600" dirty="0"/>
              <a:t>, </a:t>
            </a:r>
          </a:p>
          <a:p>
            <a:r>
              <a:rPr lang="nl-NL" sz="9600"/>
              <a:t>bonte feestmuts</a:t>
            </a:r>
          </a:p>
          <a:p>
            <a:endParaRPr lang="nl-NL" sz="9600" dirty="0"/>
          </a:p>
          <a:p>
            <a:r>
              <a:rPr lang="nl-NL" sz="9600" dirty="0"/>
              <a:t>groep 1 en 2</a:t>
            </a:r>
            <a:endParaRPr sz="9600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4" name="media2.mp3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025107" y="7829351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aaartnl_schilderij.img1.11614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2152650"/>
            <a:ext cx="13004800" cy="5448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62040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9" name="image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43601" y="444500"/>
            <a:ext cx="6200851" cy="215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3-small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9897" y="2650138"/>
            <a:ext cx="10729740" cy="71593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4" name="Untitled Project 1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216535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47000" fill="hold"/>
                                        <p:tgtEl>
                                          <p:spTgt spid="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8" name="Liedje Zeg ken je Elmer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161727" y="1206810"/>
            <a:ext cx="13048854" cy="73399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998333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48-mariska-de-7-vrolijke-kleure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16599" y="1571208"/>
            <a:ext cx="3775079" cy="27982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Tek_kleurcontrast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83550" y="1571208"/>
            <a:ext cx="4192471" cy="27982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tovertegels-2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901700" y="1574800"/>
            <a:ext cx="3721458" cy="27910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1869_Achtergrond-gekleurde-ruiten-200x200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532944" y="1568568"/>
            <a:ext cx="3775079" cy="37750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Donkere-kleuren-13-18.gi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4361300"/>
            <a:ext cx="13004800" cy="39776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</Words>
  <Application>Microsoft Office PowerPoint</Application>
  <PresentationFormat>Aangepast</PresentationFormat>
  <Paragraphs>4</Paragraphs>
  <Slides>6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0" baseType="lpstr">
      <vt:lpstr>Arial</vt:lpstr>
      <vt:lpstr>Helvetica Light</vt:lpstr>
      <vt:lpstr>Helvetica Neue</vt:lpstr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Aiwa</dc:creator>
  <cp:lastModifiedBy>Aiwa</cp:lastModifiedBy>
  <cp:revision>5</cp:revision>
  <dcterms:modified xsi:type="dcterms:W3CDTF">2018-05-15T09:37:15Z</dcterms:modified>
</cp:coreProperties>
</file>