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lvl1pPr algn="ctr" defTabSz="584200">
      <a:defRPr sz="3600">
        <a:latin typeface="Helvetica Light"/>
        <a:ea typeface="Helvetica Light"/>
        <a:cs typeface="Helvetica Light"/>
        <a:sym typeface="Helvetica Light"/>
      </a:defRPr>
    </a:lvl1pPr>
    <a:lvl2pPr algn="ctr" defTabSz="584200">
      <a:defRPr sz="3600">
        <a:latin typeface="Helvetica Light"/>
        <a:ea typeface="Helvetica Light"/>
        <a:cs typeface="Helvetica Light"/>
        <a:sym typeface="Helvetica Light"/>
      </a:defRPr>
    </a:lvl2pPr>
    <a:lvl3pPr algn="ctr" defTabSz="584200">
      <a:defRPr sz="3600">
        <a:latin typeface="Helvetica Light"/>
        <a:ea typeface="Helvetica Light"/>
        <a:cs typeface="Helvetica Light"/>
        <a:sym typeface="Helvetica Light"/>
      </a:defRPr>
    </a:lvl3pPr>
    <a:lvl4pPr algn="ctr" defTabSz="584200">
      <a:defRPr sz="3600">
        <a:latin typeface="Helvetica Light"/>
        <a:ea typeface="Helvetica Light"/>
        <a:cs typeface="Helvetica Light"/>
        <a:sym typeface="Helvetica Light"/>
      </a:defRPr>
    </a:lvl4pPr>
    <a:lvl5pPr algn="ctr" defTabSz="584200">
      <a:defRPr sz="3600">
        <a:latin typeface="Helvetica Light"/>
        <a:ea typeface="Helvetica Light"/>
        <a:cs typeface="Helvetica Light"/>
        <a:sym typeface="Helvetica Light"/>
      </a:defRPr>
    </a:lvl5pPr>
    <a:lvl6pPr algn="ctr" defTabSz="584200">
      <a:defRPr sz="3600">
        <a:latin typeface="Helvetica Light"/>
        <a:ea typeface="Helvetica Light"/>
        <a:cs typeface="Helvetica Light"/>
        <a:sym typeface="Helvetica Light"/>
      </a:defRPr>
    </a:lvl6pPr>
    <a:lvl7pPr algn="ctr" defTabSz="584200">
      <a:defRPr sz="3600">
        <a:latin typeface="Helvetica Light"/>
        <a:ea typeface="Helvetica Light"/>
        <a:cs typeface="Helvetica Light"/>
        <a:sym typeface="Helvetica Light"/>
      </a:defRPr>
    </a:lvl7pPr>
    <a:lvl8pPr algn="ctr" defTabSz="584200">
      <a:defRPr sz="3600">
        <a:latin typeface="Helvetica Light"/>
        <a:ea typeface="Helvetica Light"/>
        <a:cs typeface="Helvetica Light"/>
        <a:sym typeface="Helvetica Light"/>
      </a:defRPr>
    </a:lvl8pPr>
    <a:lvl9pPr algn="ctr" defTabSz="584200">
      <a:defRPr sz="3600">
        <a:latin typeface="Helvetica Light"/>
        <a:ea typeface="Helvetica Light"/>
        <a:cs typeface="Helvetica Light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365C0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365C0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CBD23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CBD23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CBD23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73F9B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73F9B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73F9B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0"/>
            <a:ext cx="10464800" cy="49403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3568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4279900"/>
            <a:ext cx="10464800" cy="38608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56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0"/>
            <a:ext cx="5334000" cy="4622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991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xfrm>
            <a:off x="952500" y="93506"/>
            <a:ext cx="11099800" cy="286098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1pPr>
      <a:lvl2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2pPr>
      <a:lvl3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3pPr>
      <a:lvl4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4pPr>
      <a:lvl5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5pPr>
      <a:lvl6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6pPr>
      <a:lvl7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7pPr>
      <a:lvl8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8pPr>
      <a:lvl9pPr algn="ctr" defTabSz="584200">
        <a:defRPr sz="8000"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algn="r" defTabSz="584200">
        <a:defRPr sz="12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tif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tif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tif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tif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pic>
        <p:nvPicPr>
          <p:cNvPr id="33" name="image1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19200"/>
            <a:ext cx="13004802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097286" y="-640111"/>
            <a:ext cx="16113953" cy="107242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2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8036" y="1135738"/>
            <a:ext cx="10228728" cy="74821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097286" y="-640111"/>
            <a:ext cx="16113953" cy="107242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3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7235" y="477043"/>
            <a:ext cx="13199271" cy="87995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4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125192" y="-851163"/>
            <a:ext cx="15255184" cy="114559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5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36943" y="-177707"/>
            <a:ext cx="13478686" cy="101090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2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8036" y="1135738"/>
            <a:ext cx="10228728" cy="74821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365C0"/>
          </a:solidFill>
          <a:prstDash val="solid"/>
          <a:bevel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365C0"/>
          </a:solidFill>
          <a:prstDash val="solid"/>
          <a:bevel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365C0"/>
          </a:solidFill>
          <a:prstDash val="solid"/>
          <a:bevel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365C0"/>
          </a:solidFill>
          <a:prstDash val="solid"/>
          <a:bevel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