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3" name="Shape 11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96" name="Hoofdtekst - niveau één…"/>
          <p:cNvSpPr txBox="1"/>
          <p:nvPr>
            <p:ph type="body" idx="1"/>
          </p:nvPr>
        </p:nvSpPr>
        <p:spPr>
          <a:xfrm rot="5400000">
            <a:off x="3920330" y="-1256506"/>
            <a:ext cx="4351339" cy="10515601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97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eltekst"/>
          <p:cNvSpPr txBox="1"/>
          <p:nvPr>
            <p:ph type="title"/>
          </p:nvPr>
        </p:nvSpPr>
        <p:spPr>
          <a:xfrm rot="5400000">
            <a:off x="7133431" y="1956593"/>
            <a:ext cx="5811839" cy="2628901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5" name="Hoofdtekst - niveau één…"/>
          <p:cNvSpPr txBox="1"/>
          <p:nvPr>
            <p:ph type="body" idx="1"/>
          </p:nvPr>
        </p:nvSpPr>
        <p:spPr>
          <a:xfrm rot="5400000">
            <a:off x="1799431" y="-596107"/>
            <a:ext cx="5811838" cy="7734301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0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406400" indent="-355600" algn="ctr">
              <a:buClrTx/>
              <a:buSzTx/>
              <a:buFontTx/>
              <a:buNone/>
              <a:defRPr sz="2400"/>
            </a:lvl1pPr>
            <a:lvl2pPr marL="406400" indent="127000" algn="ctr">
              <a:buClrTx/>
              <a:buSzTx/>
              <a:buFontTx/>
              <a:buNone/>
              <a:defRPr sz="2400"/>
            </a:lvl2pPr>
            <a:lvl3pPr marL="406400" indent="609600" algn="ctr">
              <a:buClrTx/>
              <a:buSzTx/>
              <a:buFontTx/>
              <a:buNone/>
              <a:defRPr sz="2400"/>
            </a:lvl3pPr>
            <a:lvl4pPr marL="406400" indent="1079500" algn="ctr">
              <a:buClrTx/>
              <a:buSzTx/>
              <a:buFontTx/>
              <a:buNone/>
              <a:defRPr sz="2400"/>
            </a:lvl4pPr>
            <a:lvl5pPr marL="406400" indent="1536700" algn="ctr">
              <a:buClrTx/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228600" indent="4572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228600" indent="9144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228600" indent="1371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228600" indent="18288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Google Shape;32;p5"/>
          <p:cNvSpPr txBox="1"/>
          <p:nvPr>
            <p:ph type="body" sz="half" idx="2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228600" indent="0">
              <a:buClrTx/>
              <a:buSzTx/>
              <a:buFontTx/>
              <a:buNone/>
              <a:defRPr b="1" sz="2400"/>
            </a:lvl1pPr>
            <a:lvl2pPr marL="228600" indent="457200">
              <a:buClrTx/>
              <a:buSzTx/>
              <a:buFontTx/>
              <a:buNone/>
              <a:defRPr b="1" sz="2400"/>
            </a:lvl2pPr>
            <a:lvl3pPr marL="228600" indent="914400">
              <a:buClrTx/>
              <a:buSzTx/>
              <a:buFontTx/>
              <a:buNone/>
              <a:defRPr b="1" sz="2400"/>
            </a:lvl3pPr>
            <a:lvl4pPr marL="228600" indent="1371600">
              <a:buClrTx/>
              <a:buSzTx/>
              <a:buFontTx/>
              <a:buNone/>
              <a:defRPr b="1" sz="2400"/>
            </a:lvl4pPr>
            <a:lvl5pPr marL="228600" indent="1828800">
              <a:buClrTx/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0" name="Google Shape;39;p6"/>
          <p:cNvSpPr txBox="1"/>
          <p:nvPr>
            <p:ph type="body" sz="half" idx="21"/>
          </p:nvPr>
        </p:nvSpPr>
        <p:spPr>
          <a:xfrm>
            <a:off x="839787" y="2505075"/>
            <a:ext cx="5157789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" name="Google Shape;40;p6"/>
          <p:cNvSpPr txBox="1"/>
          <p:nvPr>
            <p:ph type="body" sz="quarter" idx="22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228600" indent="0">
              <a:buClrTx/>
              <a:buSzTx/>
              <a:buFontTx/>
              <a:buNone/>
              <a:defRPr b="1" sz="2400"/>
            </a:pPr>
          </a:p>
        </p:txBody>
      </p:sp>
      <p:sp>
        <p:nvSpPr>
          <p:cNvPr id="52" name="Google Shape;41;p6"/>
          <p:cNvSpPr txBox="1"/>
          <p:nvPr>
            <p:ph type="body" sz="half" idx="23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6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 indent="-431800">
              <a:buSzPts val="3200"/>
              <a:defRPr sz="3200"/>
            </a:lvl1pPr>
            <a:lvl2pPr marL="972457" indent="-464457">
              <a:buSzPts val="3200"/>
              <a:defRPr sz="3200"/>
            </a:lvl2pPr>
            <a:lvl3pPr marL="1498600" indent="-508000">
              <a:buSzPts val="3200"/>
              <a:defRPr sz="3200"/>
            </a:lvl3pPr>
            <a:lvl4pPr marL="2042160" indent="-568960">
              <a:buSzPts val="3200"/>
              <a:defRPr sz="3200"/>
            </a:lvl4pPr>
            <a:lvl5pPr marL="2499360" indent="-568960">
              <a:buSzPts val="3200"/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7" name="Google Shape;57;p9"/>
          <p:cNvSpPr txBox="1"/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228600" indent="0">
              <a:buClrTx/>
              <a:buSzTx/>
              <a:buFontTx/>
              <a:buNone/>
              <a:defRPr sz="1600"/>
            </a:pPr>
          </a:p>
        </p:txBody>
      </p:sp>
      <p:sp>
        <p:nvSpPr>
          <p:cNvPr id="7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6" name="Google Shape;63;p10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7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1600"/>
            </a:lvl1pPr>
            <a:lvl2pPr marL="228600" indent="457200">
              <a:buClrTx/>
              <a:buSzTx/>
              <a:buFontTx/>
              <a:buNone/>
              <a:defRPr sz="1600"/>
            </a:lvl2pPr>
            <a:lvl3pPr marL="228600" indent="914400">
              <a:buClrTx/>
              <a:buSzTx/>
              <a:buFontTx/>
              <a:buNone/>
              <a:defRPr sz="1600"/>
            </a:lvl3pPr>
            <a:lvl4pPr marL="228600" indent="1371600">
              <a:buClrTx/>
              <a:buSzTx/>
              <a:buFontTx/>
              <a:buNone/>
              <a:defRPr sz="1600"/>
            </a:lvl4pPr>
            <a:lvl5pPr marL="228600" indent="1828800">
              <a:buClrTx/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216" y="6414780"/>
            <a:ext cx="258585" cy="248265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1550" marR="0" indent="-4000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08760" marR="0" indent="-48006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9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65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37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09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1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5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Relationship Id="rId6" Type="http://schemas.openxmlformats.org/officeDocument/2006/relationships/image" Target="../media/image6.tif"/><Relationship Id="rId7" Type="http://schemas.openxmlformats.org/officeDocument/2006/relationships/image" Target="../media/image7.tif"/><Relationship Id="rId8" Type="http://schemas.openxmlformats.org/officeDocument/2006/relationships/image" Target="../media/image8.tif"/><Relationship Id="rId9" Type="http://schemas.openxmlformats.org/officeDocument/2006/relationships/image" Target="../media/image9.tif"/><Relationship Id="rId10" Type="http://schemas.openxmlformats.org/officeDocument/2006/relationships/image" Target="../media/image10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12.tif"/><Relationship Id="rId7" Type="http://schemas.openxmlformats.org/officeDocument/2006/relationships/image" Target="../media/image13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28" y="2640119"/>
            <a:ext cx="5328593" cy="15777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2614" t="19387" r="2614" b="17177"/>
          <a:stretch>
            <a:fillRect/>
          </a:stretch>
        </p:blipFill>
        <p:spPr>
          <a:xfrm>
            <a:off x="-29528" y="12244"/>
            <a:ext cx="12251056" cy="68335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31819" t="13296" r="5663" b="0"/>
          <a:stretch>
            <a:fillRect/>
          </a:stretch>
        </p:blipFill>
        <p:spPr>
          <a:xfrm>
            <a:off x="4244228" y="1489433"/>
            <a:ext cx="3340289" cy="26058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26652" y="2514419"/>
            <a:ext cx="4272559" cy="1454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rcRect l="0" t="33129" r="0" b="0"/>
          <a:stretch>
            <a:fillRect/>
          </a:stretch>
        </p:blipFill>
        <p:spPr>
          <a:xfrm>
            <a:off x="7587285" y="-7105"/>
            <a:ext cx="4606671" cy="23103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Afbeelding" descr="Afbeeldi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030049" y="4088678"/>
            <a:ext cx="4184841" cy="27912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Afbeelding" descr="Afbeeldi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0343" y="2013601"/>
            <a:ext cx="3712411" cy="20882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Afbeelding" descr="Afbeeldi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175100" y="4092031"/>
            <a:ext cx="4029853" cy="27915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Afbeelding" descr="Afbeeldi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25451" y="4086407"/>
            <a:ext cx="4272559" cy="2848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Afbeelding" descr="Afbeeldi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-54241" y="-9797"/>
            <a:ext cx="3441552" cy="2024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Afbeelding" descr="Afbeeldi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391612" y="-69018"/>
            <a:ext cx="4184841" cy="20924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72"/>
            <a:ext cx="12192000" cy="68556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Artist_s_view_of_Ariane_6_Flight_Model-1_just_the_logos.jpg" descr="Artist_s_view_of_Ariane_6_Flight_Model-1_just_the_logo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5052786" y="3654607"/>
            <a:ext cx="3933376" cy="3219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PIA22105-Mars2020Rover-ArtistConcept-02-20171117.jpg" descr="PIA22105-Mars2020Rover-ArtistConcept-02-2017111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88295" y="-25899"/>
            <a:ext cx="6554925" cy="36871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ELT - credit ESO L. Calcada.jpg" descr="ELT - credit ESO L. Calcada.jpg"/>
          <p:cNvPicPr>
            <a:picLocks noChangeAspect="1"/>
          </p:cNvPicPr>
          <p:nvPr/>
        </p:nvPicPr>
        <p:blipFill>
          <a:blip r:embed="rId4">
            <a:extLst/>
          </a:blip>
          <a:srcRect l="22467" t="0" r="0" b="0"/>
          <a:stretch>
            <a:fillRect/>
          </a:stretch>
        </p:blipFill>
        <p:spPr>
          <a:xfrm>
            <a:off x="8704155" y="-27942"/>
            <a:ext cx="5082333" cy="36872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https%3A%2F%2Fwww.jpeg" descr="https%3A%2F%2Fwww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622631" y="-27942"/>
            <a:ext cx="4916225" cy="3687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Afbeelding" descr="Afbeeldi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78971" y="3657987"/>
            <a:ext cx="3213101" cy="321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Afbeelding" descr="Afbeelding"/>
          <p:cNvPicPr>
            <a:picLocks noChangeAspect="1"/>
          </p:cNvPicPr>
          <p:nvPr/>
        </p:nvPicPr>
        <p:blipFill>
          <a:blip r:embed="rId7">
            <a:extLst/>
          </a:blip>
          <a:srcRect l="19083" t="0" r="0" b="0"/>
          <a:stretch>
            <a:fillRect/>
          </a:stretch>
        </p:blipFill>
        <p:spPr>
          <a:xfrm>
            <a:off x="-44461" y="3658002"/>
            <a:ext cx="5199804" cy="32130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00;p15" descr="Google Shape;100;p1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28725" y="-12"/>
            <a:ext cx="9534526" cy="6753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Mijn toekomstige werkplek in VR VL (video 1)" descr="Mijn toekomstige werkplek in VR VL (video 1)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2" y="0"/>
            <a:ext cx="1220152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98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41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4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