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media1.mp4" ContentType="video/unknown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 b="def" i="def"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2" name="Shape 9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/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12" name="Hoofdtekst - niveau één…"/>
          <p:cNvSpPr txBox="1"/>
          <p:nvPr>
            <p:ph type="body" sz="quarter" idx="1"/>
          </p:nvPr>
        </p:nvSpPr>
        <p:spPr>
          <a:xfrm>
            <a:off x="1524000" y="3602037"/>
            <a:ext cx="9144000" cy="1655764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0" algn="ctr">
              <a:buSzTx/>
              <a:buFontTx/>
              <a:buNone/>
              <a:defRPr sz="2400"/>
            </a:lvl2pPr>
            <a:lvl3pPr marL="0" indent="0" algn="ctr">
              <a:buSzTx/>
              <a:buFontTx/>
              <a:buNone/>
              <a:defRPr sz="2400"/>
            </a:lvl3pPr>
            <a:lvl4pPr marL="0" indent="0" algn="ctr">
              <a:buSzTx/>
              <a:buFontTx/>
              <a:buNone/>
              <a:defRPr sz="2400"/>
            </a:lvl4pPr>
            <a:lvl5pPr marL="0" indent="0" algn="ctr">
              <a:buSzTx/>
              <a:buFontTx/>
              <a:buNone/>
              <a:defRPr sz="24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21" name="Hoofdtekst - niveau éé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2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tekst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30" name="Hoofdtekst - niveau één…"/>
          <p:cNvSpPr txBox="1"/>
          <p:nvPr>
            <p:ph type="body" sz="quarter" idx="1"/>
          </p:nvPr>
        </p:nvSpPr>
        <p:spPr>
          <a:xfrm>
            <a:off x="831850" y="4589462"/>
            <a:ext cx="10515600" cy="1500189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3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39" name="Hoofdtekst - niveau één…"/>
          <p:cNvSpPr txBox="1"/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0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kst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48" name="Hoofdtekst - niveau één…"/>
          <p:cNvSpPr txBox="1"/>
          <p:nvPr>
            <p:ph type="body" sz="quarter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2400"/>
            </a:lvl1pPr>
            <a:lvl2pPr marL="0" indent="0">
              <a:buSzTx/>
              <a:buFontTx/>
              <a:buNone/>
              <a:defRPr b="1" sz="2400"/>
            </a:lvl2pPr>
            <a:lvl3pPr marL="0" indent="0">
              <a:buSzTx/>
              <a:buFontTx/>
              <a:buNone/>
              <a:defRPr b="1" sz="2400"/>
            </a:lvl3pPr>
            <a:lvl4pPr marL="0" indent="0">
              <a:buSzTx/>
              <a:buFontTx/>
              <a:buNone/>
              <a:defRPr b="1" sz="2400"/>
            </a:lvl4pPr>
            <a:lvl5pPr marL="0" indent="0">
              <a:buSzTx/>
              <a:buFontTx/>
              <a:buNone/>
              <a:defRPr b="1" sz="24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9" name="Tijdelijke aanduiding voor tekst 4"/>
          <p:cNvSpPr/>
          <p:nvPr>
            <p:ph type="body" sz="quarter" idx="21"/>
          </p:nvPr>
        </p:nvSpPr>
        <p:spPr>
          <a:xfrm>
            <a:off x="6172200" y="1681163"/>
            <a:ext cx="5183188" cy="823914"/>
          </a:xfrm>
          <a:prstGeom prst="rect">
            <a:avLst/>
          </a:prstGeom>
        </p:spPr>
        <p:txBody>
          <a:bodyPr anchor="b"/>
          <a:lstStyle/>
          <a:p>
            <a:pPr/>
          </a:p>
        </p:txBody>
      </p:sp>
      <p:sp>
        <p:nvSpPr>
          <p:cNvPr id="50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58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eltekst"/>
          <p:cNvSpPr txBox="1"/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Titeltekst</a:t>
            </a:r>
          </a:p>
        </p:txBody>
      </p:sp>
      <p:sp>
        <p:nvSpPr>
          <p:cNvPr id="73" name="Hoofdtekst - niveau één…"/>
          <p:cNvSpPr txBox="1"/>
          <p:nvPr>
            <p:ph type="body" sz="half" idx="1"/>
          </p:nvPr>
        </p:nvSpPr>
        <p:spPr>
          <a:xfrm>
            <a:off x="5183187" y="987425"/>
            <a:ext cx="6172202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4" name="Tijdelijke aanduiding voor tekst 3"/>
          <p:cNvSpPr/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7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eltekst"/>
          <p:cNvSpPr txBox="1"/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Titeltekst</a:t>
            </a:r>
          </a:p>
        </p:txBody>
      </p:sp>
      <p:sp>
        <p:nvSpPr>
          <p:cNvPr id="83" name="Tijdelijke aanduiding voor afbeelding 2"/>
          <p:cNvSpPr/>
          <p:nvPr>
            <p:ph type="pic" sz="half" idx="21"/>
          </p:nvPr>
        </p:nvSpPr>
        <p:spPr>
          <a:xfrm>
            <a:off x="5183187" y="987425"/>
            <a:ext cx="6172202" cy="48736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4" name="Hoofdtekst - niveau één…"/>
          <p:cNvSpPr txBox="1"/>
          <p:nvPr>
            <p:ph type="body" sz="quarter" idx="1"/>
          </p:nvPr>
        </p:nvSpPr>
        <p:spPr>
          <a:xfrm>
            <a:off x="839787" y="2057400"/>
            <a:ext cx="3932240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8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3" name="Hoofdtekst - niveau één…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/>
          <p:nvPr>
            <p:ph type="sldNum" sz="quarter" idx="2"/>
          </p:nvPr>
        </p:nvSpPr>
        <p:spPr>
          <a:xfrm>
            <a:off x="110951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1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../media/image5.jpeg"/><Relationship Id="rId7" Type="http://schemas.openxmlformats.org/officeDocument/2006/relationships/image" Target="../media/image6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3" Type="http://schemas.microsoft.com/office/2007/relationships/media" Target="../media/media1.mp4"/><Relationship Id="rId4" Type="http://schemas.openxmlformats.org/officeDocument/2006/relationships/image" Target="../media/image3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tif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tif"/><Relationship Id="rId3" Type="http://schemas.openxmlformats.org/officeDocument/2006/relationships/image" Target="../media/image4.tif"/><Relationship Id="rId4" Type="http://schemas.openxmlformats.org/officeDocument/2006/relationships/image" Target="../media/image5.tif"/><Relationship Id="rId5" Type="http://schemas.openxmlformats.org/officeDocument/2006/relationships/image" Target="../media/image6.tif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tif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Afbeelding 2" descr="Afbeelding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291656" y="4984"/>
            <a:ext cx="6853016" cy="6853016"/>
          </a:xfrm>
          <a:prstGeom prst="rect">
            <a:avLst/>
          </a:prstGeom>
          <a:ln w="12700">
            <a:miter lim="400000"/>
          </a:ln>
        </p:spPr>
      </p:pic>
      <p:pic>
        <p:nvPicPr>
          <p:cNvPr id="95" name="Afbeelding 4" descr="Afbeelding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7328" y="2640119"/>
            <a:ext cx="5328593" cy="157776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13337" y="-25669"/>
            <a:ext cx="13818674" cy="69093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astronaut-sitting-on-moon-recording-sunrise-on-royalty-free-image-1626168417.jpg.avif" descr="astronaut-sitting-on-moon-recording-sunrise-on-royalty-free-image-1626168417.jpg.av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418816" y="-27942"/>
            <a:ext cx="6555101" cy="3687244"/>
          </a:xfrm>
          <a:prstGeom prst="rect">
            <a:avLst/>
          </a:prstGeom>
          <a:ln w="12700">
            <a:miter lim="400000"/>
          </a:ln>
        </p:spPr>
      </p:pic>
      <p:pic>
        <p:nvPicPr>
          <p:cNvPr id="100" name="d700xvar.jpeg" descr="d700xvar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343852" y="3655678"/>
            <a:ext cx="4826344" cy="321986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1" name="Artist_s_view_of_Ariane_6_Flight_Model-1_just_the_logos.jpg" descr="Artist_s_view_of_Ariane_6_Flight_Model-1_just_the_logos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140719" y="3654622"/>
            <a:ext cx="3933376" cy="321986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2" name="PIA22105-Mars2020Rover-ArtistConcept-02-20171117.jpg" descr="PIA22105-Mars2020Rover-ArtistConcept-02-20171117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061813" y="3654614"/>
            <a:ext cx="5724197" cy="321986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3" name="cid3625_1200-sterren-kijken.jpg" descr="cid3625_1200-sterren-kijken.jp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-1177991" y="-54393"/>
            <a:ext cx="5610215" cy="3740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04" name="ELT - credit ESO L. Calcada.jpg" descr="ELT - credit ESO L. Calcada.jpg"/>
          <p:cNvPicPr>
            <a:picLocks noChangeAspect="1"/>
          </p:cNvPicPr>
          <p:nvPr/>
        </p:nvPicPr>
        <p:blipFill>
          <a:blip r:embed="rId7">
            <a:extLst/>
          </a:blip>
          <a:srcRect l="22467" t="0" r="0" b="0"/>
          <a:stretch>
            <a:fillRect/>
          </a:stretch>
        </p:blipFill>
        <p:spPr>
          <a:xfrm>
            <a:off x="8704155" y="-27942"/>
            <a:ext cx="5082333" cy="36872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Wijzig tekst: klik 2x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07" name="Wijzig tekst: klik 2x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08" name="Bouw je eigen robot VL (video).mp4" descr="Bouw je eigen robot VL (video).mp4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59" fill="hold"/>
                                        <p:tgtEl>
                                          <p:spTgt spid="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mediacall" nodeType="clickEffect" presetSubtype="0" presetID="3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11" fill="hold" display="0">
                  <p:stCondLst>
                    <p:cond delay="indefinite"/>
                  </p:stCondLst>
                </p:cTn>
                <p:tgtEl>
                  <p:spTgt spid="108"/>
                </p:tgtEl>
              </p:cMediaNode>
            </p:video>
            <p:seq concurrent="1" prevAc="none" nextAc="seek">
              <p:cTn id="12" evtFilter="cancelBubble" nodeType="interactiveSeq" restart="whenNotActive" fill="hold">
                <p:stCondLst>
                  <p:cond delay="0" evt="onClick">
                    <p:tgtEl>
                      <p:spTgt spid="108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0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48745" y="-4427"/>
            <a:ext cx="9094509" cy="68580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732496" y="3041363"/>
            <a:ext cx="6543725" cy="4362483"/>
          </a:xfrm>
          <a:prstGeom prst="rect">
            <a:avLst/>
          </a:prstGeom>
          <a:ln w="12700">
            <a:miter lim="400000"/>
          </a:ln>
        </p:spPr>
      </p:pic>
      <p:pic>
        <p:nvPicPr>
          <p:cNvPr id="113" name="Afbeelding" descr="Afbeeldi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6862" y="0"/>
            <a:ext cx="5801174" cy="4362483"/>
          </a:xfrm>
          <a:prstGeom prst="rect">
            <a:avLst/>
          </a:prstGeom>
          <a:ln w="12700">
            <a:miter lim="400000"/>
          </a:ln>
        </p:spPr>
      </p:pic>
      <p:pic>
        <p:nvPicPr>
          <p:cNvPr id="114" name="Afbeelding" descr="Afbeeldi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40402" y="3831671"/>
            <a:ext cx="5801173" cy="3045617"/>
          </a:xfrm>
          <a:prstGeom prst="rect">
            <a:avLst/>
          </a:prstGeom>
          <a:ln w="12700">
            <a:miter lim="400000"/>
          </a:ln>
        </p:spPr>
      </p:pic>
      <p:pic>
        <p:nvPicPr>
          <p:cNvPr id="115" name="Afbeelding" descr="Afbeeldi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751498" y="-377747"/>
            <a:ext cx="6863586" cy="386197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62605" y="-2"/>
            <a:ext cx="10066791" cy="68580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