
<file path=[Content_Types].xml><?xml version="1.0" encoding="utf-8"?>
<Types xmlns="http://schemas.openxmlformats.org/package/2006/content-types">
  <Default Extension="bin" ContentType="image/unknown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8" r:id="rId3"/>
    <p:sldId id="265" r:id="rId4"/>
    <p:sldId id="267" r:id="rId5"/>
    <p:sldId id="263" r:id="rId6"/>
    <p:sldId id="264" r:id="rId7"/>
    <p:sldId id="269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12A74F-0732-4A22-A670-3D73B5CF4542}" v="5" dt="2025-11-04T12:49:00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1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F834C6BA-8182-4C9B-80BC-DECC2D514C8C}"/>
    <pc:docChg chg="undo custSel addSld delSld modSld sldOrd">
      <pc:chgData name="Doremiek Lamain" userId="03bb414b8f2b17e4" providerId="LiveId" clId="{F834C6BA-8182-4C9B-80BC-DECC2D514C8C}" dt="2025-11-04T11:16:41.441" v="187" actId="47"/>
      <pc:docMkLst>
        <pc:docMk/>
      </pc:docMkLst>
      <pc:sldChg chg="addSp delSp modSp mod">
        <pc:chgData name="Doremiek Lamain" userId="03bb414b8f2b17e4" providerId="LiveId" clId="{F834C6BA-8182-4C9B-80BC-DECC2D514C8C}" dt="2025-11-04T10:03:16.005" v="18" actId="14100"/>
        <pc:sldMkLst>
          <pc:docMk/>
          <pc:sldMk cId="4005984415" sldId="262"/>
        </pc:sldMkLst>
        <pc:spChg chg="mod">
          <ac:chgData name="Doremiek Lamain" userId="03bb414b8f2b17e4" providerId="LiveId" clId="{F834C6BA-8182-4C9B-80BC-DECC2D514C8C}" dt="2025-11-04T10:03:16.005" v="18" actId="14100"/>
          <ac:spMkLst>
            <pc:docMk/>
            <pc:sldMk cId="4005984415" sldId="262"/>
            <ac:spMk id="4" creationId="{D76D004B-22A8-4822-AB55-BFB72CE95FC0}"/>
          </ac:spMkLst>
        </pc:spChg>
        <pc:picChg chg="del">
          <ac:chgData name="Doremiek Lamain" userId="03bb414b8f2b17e4" providerId="LiveId" clId="{F834C6BA-8182-4C9B-80BC-DECC2D514C8C}" dt="2025-11-04T10:02:09.648" v="8" actId="478"/>
          <ac:picMkLst>
            <pc:docMk/>
            <pc:sldMk cId="4005984415" sldId="262"/>
            <ac:picMk id="3" creationId="{B0F51978-2E2F-478E-9613-7D08606CD581}"/>
          </ac:picMkLst>
        </pc:picChg>
        <pc:picChg chg="add mod">
          <ac:chgData name="Doremiek Lamain" userId="03bb414b8f2b17e4" providerId="LiveId" clId="{F834C6BA-8182-4C9B-80BC-DECC2D514C8C}" dt="2025-11-04T10:02:36.398" v="10" actId="1076"/>
          <ac:picMkLst>
            <pc:docMk/>
            <pc:sldMk cId="4005984415" sldId="262"/>
            <ac:picMk id="5" creationId="{D6AC1BBC-0982-EC5F-DCF3-B3C4A858B0B6}"/>
          </ac:picMkLst>
        </pc:picChg>
      </pc:sldChg>
      <pc:sldChg chg="addSp delSp modSp new mod">
        <pc:chgData name="Doremiek Lamain" userId="03bb414b8f2b17e4" providerId="LiveId" clId="{F834C6BA-8182-4C9B-80BC-DECC2D514C8C}" dt="2025-11-04T10:42:26.963" v="24" actId="12788"/>
        <pc:sldMkLst>
          <pc:docMk/>
          <pc:sldMk cId="3565931852" sldId="263"/>
        </pc:sldMkLst>
        <pc:spChg chg="del">
          <ac:chgData name="Doremiek Lamain" userId="03bb414b8f2b17e4" providerId="LiveId" clId="{F834C6BA-8182-4C9B-80BC-DECC2D514C8C}" dt="2025-11-04T10:42:15.336" v="21" actId="478"/>
          <ac:spMkLst>
            <pc:docMk/>
            <pc:sldMk cId="3565931852" sldId="263"/>
            <ac:spMk id="2" creationId="{94FD908B-DD3D-9B6D-F220-43A5ECBF90FC}"/>
          </ac:spMkLst>
        </pc:spChg>
        <pc:picChg chg="add mod">
          <ac:chgData name="Doremiek Lamain" userId="03bb414b8f2b17e4" providerId="LiveId" clId="{F834C6BA-8182-4C9B-80BC-DECC2D514C8C}" dt="2025-11-04T10:42:26.963" v="24" actId="12788"/>
          <ac:picMkLst>
            <pc:docMk/>
            <pc:sldMk cId="3565931852" sldId="263"/>
            <ac:picMk id="4" creationId="{4C5864D9-C69D-8DF4-9BF8-33675302A75C}"/>
          </ac:picMkLst>
        </pc:picChg>
      </pc:sldChg>
      <pc:sldChg chg="del">
        <pc:chgData name="Doremiek Lamain" userId="03bb414b8f2b17e4" providerId="LiveId" clId="{F834C6BA-8182-4C9B-80BC-DECC2D514C8C}" dt="2025-11-04T10:02:04.035" v="0" actId="47"/>
        <pc:sldMkLst>
          <pc:docMk/>
          <pc:sldMk cId="3971074706" sldId="263"/>
        </pc:sldMkLst>
      </pc:sldChg>
      <pc:sldChg chg="addSp modSp new mod">
        <pc:chgData name="Doremiek Lamain" userId="03bb414b8f2b17e4" providerId="LiveId" clId="{F834C6BA-8182-4C9B-80BC-DECC2D514C8C}" dt="2025-11-04T10:46:12.458" v="31" actId="1076"/>
        <pc:sldMkLst>
          <pc:docMk/>
          <pc:sldMk cId="959182477" sldId="264"/>
        </pc:sldMkLst>
        <pc:picChg chg="add mod">
          <ac:chgData name="Doremiek Lamain" userId="03bb414b8f2b17e4" providerId="LiveId" clId="{F834C6BA-8182-4C9B-80BC-DECC2D514C8C}" dt="2025-11-04T10:46:12.458" v="31" actId="1076"/>
          <ac:picMkLst>
            <pc:docMk/>
            <pc:sldMk cId="959182477" sldId="264"/>
            <ac:picMk id="4" creationId="{AEB43DF2-E47F-B08D-9A06-55324749E511}"/>
          </ac:picMkLst>
        </pc:picChg>
      </pc:sldChg>
      <pc:sldChg chg="del">
        <pc:chgData name="Doremiek Lamain" userId="03bb414b8f2b17e4" providerId="LiveId" clId="{F834C6BA-8182-4C9B-80BC-DECC2D514C8C}" dt="2025-11-04T10:02:05.186" v="3" actId="47"/>
        <pc:sldMkLst>
          <pc:docMk/>
          <pc:sldMk cId="4123638187" sldId="264"/>
        </pc:sldMkLst>
      </pc:sldChg>
      <pc:sldChg chg="addSp delSp modSp new mod">
        <pc:chgData name="Doremiek Lamain" userId="03bb414b8f2b17e4" providerId="LiveId" clId="{F834C6BA-8182-4C9B-80BC-DECC2D514C8C}" dt="2025-11-04T11:01:31.230" v="93" actId="478"/>
        <pc:sldMkLst>
          <pc:docMk/>
          <pc:sldMk cId="944846031" sldId="265"/>
        </pc:sldMkLst>
        <pc:spChg chg="del">
          <ac:chgData name="Doremiek Lamain" userId="03bb414b8f2b17e4" providerId="LiveId" clId="{F834C6BA-8182-4C9B-80BC-DECC2D514C8C}" dt="2025-11-04T11:01:31.230" v="93" actId="478"/>
          <ac:spMkLst>
            <pc:docMk/>
            <pc:sldMk cId="944846031" sldId="265"/>
            <ac:spMk id="2" creationId="{78D3D73A-5793-EB5F-F0BB-72C4A810699D}"/>
          </ac:spMkLst>
        </pc:spChg>
        <pc:picChg chg="add mod modCrop">
          <ac:chgData name="Doremiek Lamain" userId="03bb414b8f2b17e4" providerId="LiveId" clId="{F834C6BA-8182-4C9B-80BC-DECC2D514C8C}" dt="2025-11-04T10:53:52.109" v="60" actId="14100"/>
          <ac:picMkLst>
            <pc:docMk/>
            <pc:sldMk cId="944846031" sldId="265"/>
            <ac:picMk id="4" creationId="{BC77A659-F9E0-AA93-A5A9-119C1724634A}"/>
          </ac:picMkLst>
        </pc:picChg>
        <pc:picChg chg="add mod">
          <ac:chgData name="Doremiek Lamain" userId="03bb414b8f2b17e4" providerId="LiveId" clId="{F834C6BA-8182-4C9B-80BC-DECC2D514C8C}" dt="2025-11-04T10:53:57.110" v="62" actId="14100"/>
          <ac:picMkLst>
            <pc:docMk/>
            <pc:sldMk cId="944846031" sldId="265"/>
            <ac:picMk id="6" creationId="{87BFD10D-F906-2018-37F3-72781C229862}"/>
          </ac:picMkLst>
        </pc:picChg>
        <pc:picChg chg="add mod ord modCrop">
          <ac:chgData name="Doremiek Lamain" userId="03bb414b8f2b17e4" providerId="LiveId" clId="{F834C6BA-8182-4C9B-80BC-DECC2D514C8C}" dt="2025-11-04T11:01:27.925" v="92" actId="167"/>
          <ac:picMkLst>
            <pc:docMk/>
            <pc:sldMk cId="944846031" sldId="265"/>
            <ac:picMk id="8" creationId="{8A34B8F1-69A3-A769-5CDB-B1C032D18A6F}"/>
          </ac:picMkLst>
        </pc:picChg>
        <pc:picChg chg="add mod modCrop">
          <ac:chgData name="Doremiek Lamain" userId="03bb414b8f2b17e4" providerId="LiveId" clId="{F834C6BA-8182-4C9B-80BC-DECC2D514C8C}" dt="2025-11-04T10:55:43.776" v="72" actId="732"/>
          <ac:picMkLst>
            <pc:docMk/>
            <pc:sldMk cId="944846031" sldId="265"/>
            <ac:picMk id="10" creationId="{4E99D082-0319-E3BB-E193-559E36500C43}"/>
          </ac:picMkLst>
        </pc:picChg>
        <pc:picChg chg="add mod modCrop">
          <ac:chgData name="Doremiek Lamain" userId="03bb414b8f2b17e4" providerId="LiveId" clId="{F834C6BA-8182-4C9B-80BC-DECC2D514C8C}" dt="2025-11-04T10:58:59.620" v="83" actId="1076"/>
          <ac:picMkLst>
            <pc:docMk/>
            <pc:sldMk cId="944846031" sldId="265"/>
            <ac:picMk id="12" creationId="{C977DBE5-C87E-3955-EA37-C84B5E1111B3}"/>
          </ac:picMkLst>
        </pc:picChg>
        <pc:picChg chg="add mod">
          <ac:chgData name="Doremiek Lamain" userId="03bb414b8f2b17e4" providerId="LiveId" clId="{F834C6BA-8182-4C9B-80BC-DECC2D514C8C}" dt="2025-11-04T10:58:49.941" v="82" actId="14100"/>
          <ac:picMkLst>
            <pc:docMk/>
            <pc:sldMk cId="944846031" sldId="265"/>
            <ac:picMk id="14" creationId="{9F3B293E-8076-3F2F-5DE6-68FB71168575}"/>
          </ac:picMkLst>
        </pc:picChg>
        <pc:picChg chg="add mod">
          <ac:chgData name="Doremiek Lamain" userId="03bb414b8f2b17e4" providerId="LiveId" clId="{F834C6BA-8182-4C9B-80BC-DECC2D514C8C}" dt="2025-11-04T11:01:18.040" v="89" actId="14100"/>
          <ac:picMkLst>
            <pc:docMk/>
            <pc:sldMk cId="944846031" sldId="265"/>
            <ac:picMk id="16" creationId="{F1E56601-7745-5E2B-0A7E-E456D3FEEF0B}"/>
          </ac:picMkLst>
        </pc:picChg>
      </pc:sldChg>
      <pc:sldChg chg="del">
        <pc:chgData name="Doremiek Lamain" userId="03bb414b8f2b17e4" providerId="LiveId" clId="{F834C6BA-8182-4C9B-80BC-DECC2D514C8C}" dt="2025-11-04T10:02:04.940" v="2" actId="47"/>
        <pc:sldMkLst>
          <pc:docMk/>
          <pc:sldMk cId="2094512083" sldId="265"/>
        </pc:sldMkLst>
      </pc:sldChg>
      <pc:sldChg chg="new del">
        <pc:chgData name="Doremiek Lamain" userId="03bb414b8f2b17e4" providerId="LiveId" clId="{F834C6BA-8182-4C9B-80BC-DECC2D514C8C}" dt="2025-11-04T11:16:41.441" v="187" actId="47"/>
        <pc:sldMkLst>
          <pc:docMk/>
          <pc:sldMk cId="986828432" sldId="266"/>
        </pc:sldMkLst>
      </pc:sldChg>
      <pc:sldChg chg="del">
        <pc:chgData name="Doremiek Lamain" userId="03bb414b8f2b17e4" providerId="LiveId" clId="{F834C6BA-8182-4C9B-80BC-DECC2D514C8C}" dt="2025-11-04T10:02:04.521" v="1" actId="47"/>
        <pc:sldMkLst>
          <pc:docMk/>
          <pc:sldMk cId="1290524048" sldId="266"/>
        </pc:sldMkLst>
      </pc:sldChg>
      <pc:sldChg chg="del">
        <pc:chgData name="Doremiek Lamain" userId="03bb414b8f2b17e4" providerId="LiveId" clId="{F834C6BA-8182-4C9B-80BC-DECC2D514C8C}" dt="2025-11-04T10:02:06.770" v="7" actId="47"/>
        <pc:sldMkLst>
          <pc:docMk/>
          <pc:sldMk cId="212502823" sldId="267"/>
        </pc:sldMkLst>
      </pc:sldChg>
      <pc:sldChg chg="addSp delSp modSp new mod">
        <pc:chgData name="Doremiek Lamain" userId="03bb414b8f2b17e4" providerId="LiveId" clId="{F834C6BA-8182-4C9B-80BC-DECC2D514C8C}" dt="2025-11-04T11:06:11.567" v="186" actId="1076"/>
        <pc:sldMkLst>
          <pc:docMk/>
          <pc:sldMk cId="789115966" sldId="267"/>
        </pc:sldMkLst>
        <pc:spChg chg="del">
          <ac:chgData name="Doremiek Lamain" userId="03bb414b8f2b17e4" providerId="LiveId" clId="{F834C6BA-8182-4C9B-80BC-DECC2D514C8C}" dt="2025-11-04T11:04:41.943" v="115" actId="478"/>
          <ac:spMkLst>
            <pc:docMk/>
            <pc:sldMk cId="789115966" sldId="267"/>
            <ac:spMk id="2" creationId="{CC6DD272-5E83-F932-8D07-AA9C0F9A268A}"/>
          </ac:spMkLst>
        </pc:spChg>
        <pc:spChg chg="add mod">
          <ac:chgData name="Doremiek Lamain" userId="03bb414b8f2b17e4" providerId="LiveId" clId="{F834C6BA-8182-4C9B-80BC-DECC2D514C8C}" dt="2025-11-04T11:05:04.025" v="126" actId="20577"/>
          <ac:spMkLst>
            <pc:docMk/>
            <pc:sldMk cId="789115966" sldId="267"/>
            <ac:spMk id="11" creationId="{65351774-EC44-14EF-DF3F-DE5E29E131CA}"/>
          </ac:spMkLst>
        </pc:spChg>
        <pc:spChg chg="add mod">
          <ac:chgData name="Doremiek Lamain" userId="03bb414b8f2b17e4" providerId="LiveId" clId="{F834C6BA-8182-4C9B-80BC-DECC2D514C8C}" dt="2025-11-04T11:05:18.136" v="150" actId="14100"/>
          <ac:spMkLst>
            <pc:docMk/>
            <pc:sldMk cId="789115966" sldId="267"/>
            <ac:spMk id="12" creationId="{C998CC69-6FA0-BD4F-2445-020772290F10}"/>
          </ac:spMkLst>
        </pc:spChg>
        <pc:spChg chg="add mod">
          <ac:chgData name="Doremiek Lamain" userId="03bb414b8f2b17e4" providerId="LiveId" clId="{F834C6BA-8182-4C9B-80BC-DECC2D514C8C}" dt="2025-11-04T11:05:34.772" v="160" actId="20577"/>
          <ac:spMkLst>
            <pc:docMk/>
            <pc:sldMk cId="789115966" sldId="267"/>
            <ac:spMk id="13" creationId="{E871D4AA-8209-8591-61B5-BE34D7E6B5F8}"/>
          </ac:spMkLst>
        </pc:spChg>
        <pc:spChg chg="add mod">
          <ac:chgData name="Doremiek Lamain" userId="03bb414b8f2b17e4" providerId="LiveId" clId="{F834C6BA-8182-4C9B-80BC-DECC2D514C8C}" dt="2025-11-04T11:06:11.567" v="186" actId="1076"/>
          <ac:spMkLst>
            <pc:docMk/>
            <pc:sldMk cId="789115966" sldId="267"/>
            <ac:spMk id="14" creationId="{49B80403-FDF6-D296-99CD-8605C20DDCB0}"/>
          </ac:spMkLst>
        </pc:spChg>
        <pc:picChg chg="add mod">
          <ac:chgData name="Doremiek Lamain" userId="03bb414b8f2b17e4" providerId="LiveId" clId="{F834C6BA-8182-4C9B-80BC-DECC2D514C8C}" dt="2025-11-04T11:04:24.483" v="110" actId="1076"/>
          <ac:picMkLst>
            <pc:docMk/>
            <pc:sldMk cId="789115966" sldId="267"/>
            <ac:picMk id="4" creationId="{A0761335-F7ED-F2FD-D544-11993E8ACE98}"/>
          </ac:picMkLst>
        </pc:picChg>
        <pc:picChg chg="add mod">
          <ac:chgData name="Doremiek Lamain" userId="03bb414b8f2b17e4" providerId="LiveId" clId="{F834C6BA-8182-4C9B-80BC-DECC2D514C8C}" dt="2025-11-04T11:04:29.003" v="111" actId="1076"/>
          <ac:picMkLst>
            <pc:docMk/>
            <pc:sldMk cId="789115966" sldId="267"/>
            <ac:picMk id="6" creationId="{B6507FBA-4EDA-BED0-DD0B-1D1153CEA4B8}"/>
          </ac:picMkLst>
        </pc:picChg>
        <pc:picChg chg="add mod">
          <ac:chgData name="Doremiek Lamain" userId="03bb414b8f2b17e4" providerId="LiveId" clId="{F834C6BA-8182-4C9B-80BC-DECC2D514C8C}" dt="2025-11-04T11:04:32.901" v="113" actId="1076"/>
          <ac:picMkLst>
            <pc:docMk/>
            <pc:sldMk cId="789115966" sldId="267"/>
            <ac:picMk id="8" creationId="{33D6B233-808F-9F7E-59EE-4516E619D9DB}"/>
          </ac:picMkLst>
        </pc:picChg>
        <pc:picChg chg="add mod">
          <ac:chgData name="Doremiek Lamain" userId="03bb414b8f2b17e4" providerId="LiveId" clId="{F834C6BA-8182-4C9B-80BC-DECC2D514C8C}" dt="2025-11-04T11:06:07.029" v="185" actId="1076"/>
          <ac:picMkLst>
            <pc:docMk/>
            <pc:sldMk cId="789115966" sldId="267"/>
            <ac:picMk id="10" creationId="{EC55FF3F-52AA-18DD-576B-340D6AE95719}"/>
          </ac:picMkLst>
        </pc:picChg>
      </pc:sldChg>
      <pc:sldChg chg="del">
        <pc:chgData name="Doremiek Lamain" userId="03bb414b8f2b17e4" providerId="LiveId" clId="{F834C6BA-8182-4C9B-80BC-DECC2D514C8C}" dt="2025-11-04T10:02:06.221" v="6" actId="47"/>
        <pc:sldMkLst>
          <pc:docMk/>
          <pc:sldMk cId="1690325582" sldId="268"/>
        </pc:sldMkLst>
      </pc:sldChg>
      <pc:sldChg chg="addSp delSp modSp new mod ord">
        <pc:chgData name="Doremiek Lamain" userId="03bb414b8f2b17e4" providerId="LiveId" clId="{F834C6BA-8182-4C9B-80BC-DECC2D514C8C}" dt="2025-11-04T10:52:54.377" v="50"/>
        <pc:sldMkLst>
          <pc:docMk/>
          <pc:sldMk cId="2236595156" sldId="268"/>
        </pc:sldMkLst>
        <pc:spChg chg="del">
          <ac:chgData name="Doremiek Lamain" userId="03bb414b8f2b17e4" providerId="LiveId" clId="{F834C6BA-8182-4C9B-80BC-DECC2D514C8C}" dt="2025-11-04T10:47:15.828" v="40" actId="478"/>
          <ac:spMkLst>
            <pc:docMk/>
            <pc:sldMk cId="2236595156" sldId="268"/>
            <ac:spMk id="2" creationId="{0D5BC7A1-2569-843F-C399-9102B19E9790}"/>
          </ac:spMkLst>
        </pc:spChg>
        <pc:spChg chg="add del">
          <ac:chgData name="Doremiek Lamain" userId="03bb414b8f2b17e4" providerId="LiveId" clId="{F834C6BA-8182-4C9B-80BC-DECC2D514C8C}" dt="2025-11-04T10:49:39.913" v="44" actId="22"/>
          <ac:spMkLst>
            <pc:docMk/>
            <pc:sldMk cId="2236595156" sldId="268"/>
            <ac:spMk id="8" creationId="{53B6A4D0-9E65-153E-AC65-ECF37F4BAB84}"/>
          </ac:spMkLst>
        </pc:spChg>
        <pc:picChg chg="add mod">
          <ac:chgData name="Doremiek Lamain" userId="03bb414b8f2b17e4" providerId="LiveId" clId="{F834C6BA-8182-4C9B-80BC-DECC2D514C8C}" dt="2025-11-04T10:47:18.484" v="41" actId="14100"/>
          <ac:picMkLst>
            <pc:docMk/>
            <pc:sldMk cId="2236595156" sldId="268"/>
            <ac:picMk id="4" creationId="{C778D4B8-5BBC-6301-1ADA-BED01CF7115D}"/>
          </ac:picMkLst>
        </pc:picChg>
        <pc:picChg chg="add mod">
          <ac:chgData name="Doremiek Lamain" userId="03bb414b8f2b17e4" providerId="LiveId" clId="{F834C6BA-8182-4C9B-80BC-DECC2D514C8C}" dt="2025-11-04T10:47:20.588" v="42" actId="1076"/>
          <ac:picMkLst>
            <pc:docMk/>
            <pc:sldMk cId="2236595156" sldId="268"/>
            <ac:picMk id="6" creationId="{E3DFF597-CF44-F3B6-64FD-DBA4361E497A}"/>
          </ac:picMkLst>
        </pc:picChg>
        <pc:picChg chg="add mod">
          <ac:chgData name="Doremiek Lamain" userId="03bb414b8f2b17e4" providerId="LiveId" clId="{F834C6BA-8182-4C9B-80BC-DECC2D514C8C}" dt="2025-11-04T10:50:06.990" v="48" actId="1076"/>
          <ac:picMkLst>
            <pc:docMk/>
            <pc:sldMk cId="2236595156" sldId="268"/>
            <ac:picMk id="10" creationId="{B3E54722-897C-048C-EA8E-729466576597}"/>
          </ac:picMkLst>
        </pc:picChg>
      </pc:sldChg>
      <pc:sldChg chg="del">
        <pc:chgData name="Doremiek Lamain" userId="03bb414b8f2b17e4" providerId="LiveId" clId="{F834C6BA-8182-4C9B-80BC-DECC2D514C8C}" dt="2025-11-04T10:02:05.739" v="5" actId="47"/>
        <pc:sldMkLst>
          <pc:docMk/>
          <pc:sldMk cId="540747923" sldId="269"/>
        </pc:sldMkLst>
      </pc:sldChg>
      <pc:sldChg chg="del">
        <pc:chgData name="Doremiek Lamain" userId="03bb414b8f2b17e4" providerId="LiveId" clId="{F834C6BA-8182-4C9B-80BC-DECC2D514C8C}" dt="2025-11-04T10:02:05.452" v="4" actId="47"/>
        <pc:sldMkLst>
          <pc:docMk/>
          <pc:sldMk cId="3770080020" sldId="270"/>
        </pc:sldMkLst>
      </pc:sldChg>
    </pc:docChg>
  </pc:docChgLst>
  <pc:docChgLst>
    <pc:chgData name="Doremiek Lamain" userId="03bb414b8f2b17e4" providerId="LiveId" clId="{23A29C68-DA04-47F5-A420-6DB3C7F66E56}"/>
    <pc:docChg chg="custSel addSld modSld">
      <pc:chgData name="Doremiek Lamain" userId="03bb414b8f2b17e4" providerId="LiveId" clId="{23A29C68-DA04-47F5-A420-6DB3C7F66E56}" dt="2025-11-04T12:49:25.818" v="22" actId="1076"/>
      <pc:docMkLst>
        <pc:docMk/>
      </pc:docMkLst>
      <pc:sldChg chg="addSp delSp modSp new mod">
        <pc:chgData name="Doremiek Lamain" userId="03bb414b8f2b17e4" providerId="LiveId" clId="{23A29C68-DA04-47F5-A420-6DB3C7F66E56}" dt="2025-11-04T12:49:25.818" v="22" actId="1076"/>
        <pc:sldMkLst>
          <pc:docMk/>
          <pc:sldMk cId="1767389092" sldId="269"/>
        </pc:sldMkLst>
        <pc:picChg chg="add del mod">
          <ac:chgData name="Doremiek Lamain" userId="03bb414b8f2b17e4" providerId="LiveId" clId="{23A29C68-DA04-47F5-A420-6DB3C7F66E56}" dt="2025-11-04T12:45:42.025" v="3" actId="478"/>
          <ac:picMkLst>
            <pc:docMk/>
            <pc:sldMk cId="1767389092" sldId="269"/>
            <ac:picMk id="3" creationId="{9E4B4F48-748F-168C-239F-67F39E9242E9}"/>
          </ac:picMkLst>
        </pc:picChg>
        <pc:picChg chg="add mod">
          <ac:chgData name="Doremiek Lamain" userId="03bb414b8f2b17e4" providerId="LiveId" clId="{23A29C68-DA04-47F5-A420-6DB3C7F66E56}" dt="2025-11-04T12:45:53.076" v="5" actId="1076"/>
          <ac:picMkLst>
            <pc:docMk/>
            <pc:sldMk cId="1767389092" sldId="269"/>
            <ac:picMk id="5" creationId="{C1834D02-B0C1-9CBF-1BB9-38187E54CE35}"/>
          </ac:picMkLst>
        </pc:picChg>
        <pc:picChg chg="add mod">
          <ac:chgData name="Doremiek Lamain" userId="03bb414b8f2b17e4" providerId="LiveId" clId="{23A29C68-DA04-47F5-A420-6DB3C7F66E56}" dt="2025-11-04T12:49:25.818" v="22" actId="1076"/>
          <ac:picMkLst>
            <pc:docMk/>
            <pc:sldMk cId="1767389092" sldId="269"/>
            <ac:picMk id="7" creationId="{8B008F3B-9557-76F9-71B9-F26E277849D8}"/>
          </ac:picMkLst>
        </pc:picChg>
        <pc:picChg chg="add mod">
          <ac:chgData name="Doremiek Lamain" userId="03bb414b8f2b17e4" providerId="LiveId" clId="{23A29C68-DA04-47F5-A420-6DB3C7F66E56}" dt="2025-11-04T12:49:21.331" v="20" actId="1076"/>
          <ac:picMkLst>
            <pc:docMk/>
            <pc:sldMk cId="1767389092" sldId="269"/>
            <ac:picMk id="9" creationId="{D82756F1-0855-725F-0744-DA1D86846EFB}"/>
          </ac:picMkLst>
        </pc:picChg>
        <pc:picChg chg="add mod modCrop">
          <ac:chgData name="Doremiek Lamain" userId="03bb414b8f2b17e4" providerId="LiveId" clId="{23A29C68-DA04-47F5-A420-6DB3C7F66E56}" dt="2025-11-04T12:49:24.014" v="21" actId="1076"/>
          <ac:picMkLst>
            <pc:docMk/>
            <pc:sldMk cId="1767389092" sldId="269"/>
            <ac:picMk id="11" creationId="{BE7760F9-794C-97FC-8B5D-F096CC81F6F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bin"/><Relationship Id="rId7" Type="http://schemas.openxmlformats.org/officeDocument/2006/relationships/image" Target="../media/image11.jp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bin"/><Relationship Id="rId5" Type="http://schemas.openxmlformats.org/officeDocument/2006/relationships/image" Target="../media/image9.bin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D76D004B-22A8-4822-AB55-BFB72CE95FC0}"/>
              </a:ext>
            </a:extLst>
          </p:cNvPr>
          <p:cNvSpPr/>
          <p:nvPr/>
        </p:nvSpPr>
        <p:spPr>
          <a:xfrm>
            <a:off x="8595361" y="1305342"/>
            <a:ext cx="325526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nl-NL" sz="48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Hankamp</a:t>
            </a:r>
            <a:r>
              <a:rPr lang="nl-NL" sz="4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48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Gears</a:t>
            </a:r>
            <a:r>
              <a:rPr lang="nl-NL" sz="4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' Ros van Twente</a:t>
            </a:r>
            <a:endParaRPr lang="nl-NL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6AC1BBC-0982-EC5F-DCF3-B3C4A858B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22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778D4B8-5BBC-6301-1ADA-BED01CF71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97" y="1572768"/>
            <a:ext cx="3100571" cy="307238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3DFF597-CF44-F3B6-64FD-DBA4361E4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13" y="2838259"/>
            <a:ext cx="5238750" cy="340042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3E54722-897C-048C-EA8E-729466576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176" y="443674"/>
            <a:ext cx="3458718" cy="348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9515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8A34B8F1-69A3-A769-5CDB-B1C032D18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2"/>
          <a:stretch>
            <a:fillRect/>
          </a:stretch>
        </p:blipFill>
        <p:spPr>
          <a:xfrm>
            <a:off x="2395557" y="3503168"/>
            <a:ext cx="5189728" cy="335015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C77A659-F9E0-AA93-A5A9-119C17246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5" t="32356" r="31689" b="35289"/>
          <a:stretch>
            <a:fillRect/>
          </a:stretch>
        </p:blipFill>
        <p:spPr>
          <a:xfrm>
            <a:off x="0" y="0"/>
            <a:ext cx="3938016" cy="351332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7BFD10D-F906-2018-37F3-72781C229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3328"/>
            <a:ext cx="3344672" cy="334467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E99D082-0319-E3BB-E193-559E36500C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7"/>
          <a:stretch>
            <a:fillRect/>
          </a:stretch>
        </p:blipFill>
        <p:spPr>
          <a:xfrm>
            <a:off x="8534400" y="3510584"/>
            <a:ext cx="3657600" cy="335016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C977DBE5-C87E-3955-EA37-C84B5E1111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9" r="5013"/>
          <a:stretch>
            <a:fillRect/>
          </a:stretch>
        </p:blipFill>
        <p:spPr>
          <a:xfrm>
            <a:off x="7002272" y="2032"/>
            <a:ext cx="5189728" cy="3511296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F3B293E-8076-3F2F-5DE6-68FB711685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12" y="0"/>
            <a:ext cx="3515360" cy="351536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F1E56601-7745-5E2B-0A7E-E456D3FEEF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68152" y="4293279"/>
            <a:ext cx="3342641" cy="178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4603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0761335-F7ED-F2FD-D544-11993E8AC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20" y="837438"/>
            <a:ext cx="3095295" cy="215950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6507FBA-4EDA-BED0-DD0B-1D1153CEA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072" y="837438"/>
            <a:ext cx="2229169" cy="215950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3D6B233-808F-9F7E-59EE-4516E619D9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20" y="3861055"/>
            <a:ext cx="3029524" cy="215950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EC55FF3F-52AA-18DD-576B-340D6AE957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935" y="4051867"/>
            <a:ext cx="3151713" cy="2159507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65351774-EC44-14EF-DF3F-DE5E29E131CA}"/>
              </a:ext>
            </a:extLst>
          </p:cNvPr>
          <p:cNvSpPr txBox="1"/>
          <p:nvPr/>
        </p:nvSpPr>
        <p:spPr>
          <a:xfrm>
            <a:off x="4352544" y="1780032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Tandwielen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998CC69-6FA0-BD4F-2445-020772290F10}"/>
              </a:ext>
            </a:extLst>
          </p:cNvPr>
          <p:cNvSpPr txBox="1"/>
          <p:nvPr/>
        </p:nvSpPr>
        <p:spPr>
          <a:xfrm>
            <a:off x="9671648" y="1780032"/>
            <a:ext cx="2229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Ketting en tandwiel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E871D4AA-8209-8591-61B5-BE34D7E6B5F8}"/>
              </a:ext>
            </a:extLst>
          </p:cNvPr>
          <p:cNvSpPr txBox="1"/>
          <p:nvPr/>
        </p:nvSpPr>
        <p:spPr>
          <a:xfrm>
            <a:off x="4352544" y="4993122"/>
            <a:ext cx="2229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Wormwiel en tandwiel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9B80403-FDF6-D296-99CD-8605C20DDCB0}"/>
              </a:ext>
            </a:extLst>
          </p:cNvPr>
          <p:cNvSpPr txBox="1"/>
          <p:nvPr/>
        </p:nvSpPr>
        <p:spPr>
          <a:xfrm>
            <a:off x="10090170" y="4993122"/>
            <a:ext cx="2229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Tandwiel op tandheugel</a:t>
            </a:r>
          </a:p>
        </p:txBody>
      </p:sp>
    </p:spTree>
    <p:extLst>
      <p:ext uri="{BB962C8B-B14F-4D97-AF65-F5344CB8AC3E}">
        <p14:creationId xmlns:p14="http://schemas.microsoft.com/office/powerpoint/2010/main" val="78911596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5864D9-C69D-8DF4-9BF8-33675302A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3185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AC0FBA-80FA-D3DC-1928-E74DD9A81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EB43DF2-E47F-B08D-9A06-55324749E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9136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8247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C1834D02-B0C1-9CBF-1BB9-38187E54C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0"/>
            <a:ext cx="12192000" cy="304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B008F3B-9557-76F9-71B9-F26E27784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6" y="453570"/>
            <a:ext cx="4547613" cy="324829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82756F1-0855-725F-0744-DA1D86846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144" y="453570"/>
            <a:ext cx="3248295" cy="324829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BE7760F9-794C-97FC-8B5D-F096CC81F6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7" r="18827"/>
          <a:stretch>
            <a:fillRect/>
          </a:stretch>
        </p:blipFill>
        <p:spPr>
          <a:xfrm>
            <a:off x="8746034" y="449604"/>
            <a:ext cx="3077029" cy="325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8909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16</Words>
  <Application>Microsoft Office PowerPoint</Application>
  <PresentationFormat>Breedbeeld</PresentationFormat>
  <Paragraphs>5</Paragraphs>
  <Slides>7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Loes Schippers</dc:creator>
  <cp:lastModifiedBy>Doremiek Lamain</cp:lastModifiedBy>
  <cp:revision>48</cp:revision>
  <dcterms:created xsi:type="dcterms:W3CDTF">2020-05-25T18:23:59Z</dcterms:created>
  <dcterms:modified xsi:type="dcterms:W3CDTF">2025-11-04T12:49:27Z</dcterms:modified>
</cp:coreProperties>
</file>