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67" r:id="rId3"/>
    <p:sldId id="261" r:id="rId4"/>
    <p:sldId id="259" r:id="rId5"/>
    <p:sldId id="268" r:id="rId6"/>
    <p:sldId id="265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2A5513-499B-48D8-AFA3-4E3E7DE69C42}" v="1" dt="2025-11-04T07:29:41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3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" y="11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23A29C68-DA04-47F5-A420-6DB3C7F66E56}"/>
    <pc:docChg chg="custSel delSld modSld sldOrd">
      <pc:chgData name="Doremiek Lamain" userId="03bb414b8f2b17e4" providerId="LiveId" clId="{23A29C68-DA04-47F5-A420-6DB3C7F66E56}" dt="2025-11-04T07:29:45.078" v="211" actId="1076"/>
      <pc:docMkLst>
        <pc:docMk/>
      </pc:docMkLst>
      <pc:sldChg chg="addSp delSp modSp mod">
        <pc:chgData name="Doremiek Lamain" userId="03bb414b8f2b17e4" providerId="LiveId" clId="{23A29C68-DA04-47F5-A420-6DB3C7F66E56}" dt="2025-10-28T13:53:59.439" v="196" actId="1076"/>
        <pc:sldMkLst>
          <pc:docMk/>
          <pc:sldMk cId="1233076673" sldId="259"/>
        </pc:sldMkLst>
        <pc:picChg chg="add mod">
          <ac:chgData name="Doremiek Lamain" userId="03bb414b8f2b17e4" providerId="LiveId" clId="{23A29C68-DA04-47F5-A420-6DB3C7F66E56}" dt="2025-10-28T13:53:59.439" v="196" actId="1076"/>
          <ac:picMkLst>
            <pc:docMk/>
            <pc:sldMk cId="1233076673" sldId="259"/>
            <ac:picMk id="3" creationId="{FB054BAD-98EA-3C22-E84C-56EC2662024D}"/>
          </ac:picMkLst>
        </pc:picChg>
        <pc:picChg chg="add mod modCrop">
          <ac:chgData name="Doremiek Lamain" userId="03bb414b8f2b17e4" providerId="LiveId" clId="{23A29C68-DA04-47F5-A420-6DB3C7F66E56}" dt="2025-10-28T13:40:43.104" v="140" actId="1076"/>
          <ac:picMkLst>
            <pc:docMk/>
            <pc:sldMk cId="1233076673" sldId="259"/>
            <ac:picMk id="8" creationId="{37ECD91B-FF6C-972B-3DE9-EA2C08280798}"/>
          </ac:picMkLst>
        </pc:picChg>
        <pc:picChg chg="add mod">
          <ac:chgData name="Doremiek Lamain" userId="03bb414b8f2b17e4" providerId="LiveId" clId="{23A29C68-DA04-47F5-A420-6DB3C7F66E56}" dt="2025-10-28T13:53:55.832" v="195" actId="14100"/>
          <ac:picMkLst>
            <pc:docMk/>
            <pc:sldMk cId="1233076673" sldId="259"/>
            <ac:picMk id="10" creationId="{037BEAB9-B109-6034-AA3E-1ADC933C5D51}"/>
          </ac:picMkLst>
        </pc:picChg>
        <pc:picChg chg="add mod">
          <ac:chgData name="Doremiek Lamain" userId="03bb414b8f2b17e4" providerId="LiveId" clId="{23A29C68-DA04-47F5-A420-6DB3C7F66E56}" dt="2025-10-28T13:53:46.791" v="192" actId="14100"/>
          <ac:picMkLst>
            <pc:docMk/>
            <pc:sldMk cId="1233076673" sldId="259"/>
            <ac:picMk id="12" creationId="{E5CF50F3-F92B-F1C5-D2BD-D0B1F5E52363}"/>
          </ac:picMkLst>
        </pc:picChg>
      </pc:sldChg>
      <pc:sldChg chg="ord">
        <pc:chgData name="Doremiek Lamain" userId="03bb414b8f2b17e4" providerId="LiveId" clId="{23A29C68-DA04-47F5-A420-6DB3C7F66E56}" dt="2025-10-28T13:20:13.757" v="82"/>
        <pc:sldMkLst>
          <pc:docMk/>
          <pc:sldMk cId="3595455010" sldId="261"/>
        </pc:sldMkLst>
      </pc:sldChg>
      <pc:sldChg chg="addSp delSp modSp mod">
        <pc:chgData name="Doremiek Lamain" userId="03bb414b8f2b17e4" providerId="LiveId" clId="{23A29C68-DA04-47F5-A420-6DB3C7F66E56}" dt="2025-11-04T07:29:45.078" v="211" actId="1076"/>
        <pc:sldMkLst>
          <pc:docMk/>
          <pc:sldMk cId="4005984415" sldId="262"/>
        </pc:sldMkLst>
        <pc:spChg chg="mod">
          <ac:chgData name="Doremiek Lamain" userId="03bb414b8f2b17e4" providerId="LiveId" clId="{23A29C68-DA04-47F5-A420-6DB3C7F66E56}" dt="2025-10-28T13:00:20.380" v="78" actId="403"/>
          <ac:spMkLst>
            <pc:docMk/>
            <pc:sldMk cId="4005984415" sldId="262"/>
            <ac:spMk id="3" creationId="{EED426F7-3C62-473A-82B9-5E8F7D5AF693}"/>
          </ac:spMkLst>
        </pc:spChg>
        <pc:picChg chg="add mod">
          <ac:chgData name="Doremiek Lamain" userId="03bb414b8f2b17e4" providerId="LiveId" clId="{23A29C68-DA04-47F5-A420-6DB3C7F66E56}" dt="2025-11-04T07:29:45.078" v="211" actId="1076"/>
          <ac:picMkLst>
            <pc:docMk/>
            <pc:sldMk cId="4005984415" sldId="262"/>
            <ac:picMk id="4" creationId="{DF059F91-F18C-69DD-EE67-859FCC24AC3C}"/>
          </ac:picMkLst>
        </pc:picChg>
        <pc:picChg chg="add del mod">
          <ac:chgData name="Doremiek Lamain" userId="03bb414b8f2b17e4" providerId="LiveId" clId="{23A29C68-DA04-47F5-A420-6DB3C7F66E56}" dt="2025-11-04T07:29:39.542" v="207" actId="478"/>
          <ac:picMkLst>
            <pc:docMk/>
            <pc:sldMk cId="4005984415" sldId="262"/>
            <ac:picMk id="5" creationId="{D612ED3D-517A-EF5C-4E77-4F0DA0429F5F}"/>
          </ac:picMkLst>
        </pc:picChg>
      </pc:sldChg>
      <pc:sldChg chg="addSp delSp modSp mod">
        <pc:chgData name="Doremiek Lamain" userId="03bb414b8f2b17e4" providerId="LiveId" clId="{23A29C68-DA04-47F5-A420-6DB3C7F66E56}" dt="2025-10-28T13:54:57.063" v="206" actId="1076"/>
        <pc:sldMkLst>
          <pc:docMk/>
          <pc:sldMk cId="563873369" sldId="265"/>
        </pc:sldMkLst>
        <pc:picChg chg="add mod">
          <ac:chgData name="Doremiek Lamain" userId="03bb414b8f2b17e4" providerId="LiveId" clId="{23A29C68-DA04-47F5-A420-6DB3C7F66E56}" dt="2025-10-28T13:54:50.317" v="202" actId="1076"/>
          <ac:picMkLst>
            <pc:docMk/>
            <pc:sldMk cId="563873369" sldId="265"/>
            <ac:picMk id="3" creationId="{266F82CA-236F-FC5B-5B9E-165F308CFF24}"/>
          </ac:picMkLst>
        </pc:picChg>
        <pc:picChg chg="add mod">
          <ac:chgData name="Doremiek Lamain" userId="03bb414b8f2b17e4" providerId="LiveId" clId="{23A29C68-DA04-47F5-A420-6DB3C7F66E56}" dt="2025-10-28T13:54:57.063" v="206" actId="1076"/>
          <ac:picMkLst>
            <pc:docMk/>
            <pc:sldMk cId="563873369" sldId="265"/>
            <ac:picMk id="6" creationId="{2F97F4F5-C7CD-5F2A-0396-9D412A6047A7}"/>
          </ac:picMkLst>
        </pc:picChg>
      </pc:sldChg>
      <pc:sldChg chg="ord">
        <pc:chgData name="Doremiek Lamain" userId="03bb414b8f2b17e4" providerId="LiveId" clId="{23A29C68-DA04-47F5-A420-6DB3C7F66E56}" dt="2025-10-28T13:19:53.286" v="80"/>
        <pc:sldMkLst>
          <pc:docMk/>
          <pc:sldMk cId="2571691838" sldId="267"/>
        </pc:sldMkLst>
      </pc:sldChg>
      <pc:sldChg chg="addSp delSp modSp mod">
        <pc:chgData name="Doremiek Lamain" userId="03bb414b8f2b17e4" providerId="LiveId" clId="{23A29C68-DA04-47F5-A420-6DB3C7F66E56}" dt="2025-10-28T13:52:27.034" v="177" actId="732"/>
        <pc:sldMkLst>
          <pc:docMk/>
          <pc:sldMk cId="3135634535" sldId="268"/>
        </pc:sldMkLst>
        <pc:picChg chg="add mod modCrop">
          <ac:chgData name="Doremiek Lamain" userId="03bb414b8f2b17e4" providerId="LiveId" clId="{23A29C68-DA04-47F5-A420-6DB3C7F66E56}" dt="2025-10-28T13:48:02.737" v="150" actId="732"/>
          <ac:picMkLst>
            <pc:docMk/>
            <pc:sldMk cId="3135634535" sldId="268"/>
            <ac:picMk id="4" creationId="{5DB2F3EF-4560-FD58-F729-0577A075C435}"/>
          </ac:picMkLst>
        </pc:picChg>
        <pc:picChg chg="add mod modCrop">
          <ac:chgData name="Doremiek Lamain" userId="03bb414b8f2b17e4" providerId="LiveId" clId="{23A29C68-DA04-47F5-A420-6DB3C7F66E56}" dt="2025-10-28T13:50:26.020" v="166" actId="1076"/>
          <ac:picMkLst>
            <pc:docMk/>
            <pc:sldMk cId="3135634535" sldId="268"/>
            <ac:picMk id="7" creationId="{27D98019-0A01-6864-AFA0-54150FBE4984}"/>
          </ac:picMkLst>
        </pc:picChg>
        <pc:picChg chg="add mod modCrop">
          <ac:chgData name="Doremiek Lamain" userId="03bb414b8f2b17e4" providerId="LiveId" clId="{23A29C68-DA04-47F5-A420-6DB3C7F66E56}" dt="2025-10-28T13:50:15.306" v="162" actId="1076"/>
          <ac:picMkLst>
            <pc:docMk/>
            <pc:sldMk cId="3135634535" sldId="268"/>
            <ac:picMk id="8" creationId="{C24AA7BA-459D-1AFA-2603-F7E8AE70A7AA}"/>
          </ac:picMkLst>
        </pc:picChg>
        <pc:picChg chg="add mod modCrop">
          <ac:chgData name="Doremiek Lamain" userId="03bb414b8f2b17e4" providerId="LiveId" clId="{23A29C68-DA04-47F5-A420-6DB3C7F66E56}" dt="2025-10-28T13:52:27.034" v="177" actId="732"/>
          <ac:picMkLst>
            <pc:docMk/>
            <pc:sldMk cId="3135634535" sldId="268"/>
            <ac:picMk id="10" creationId="{CAA2D402-C900-2318-5544-40744F164B3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95481-67C6-4ED0-9222-F7EBB309E269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764304-5BD3-4DEA-95B7-12014BA9584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3871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3342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9507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99360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02025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91427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427025094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0402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818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8445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469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2724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227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1176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4599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24B66F-2F9B-42A0-9EFE-F029A4532661}" type="datetimeFigureOut">
              <a:rPr lang="nl-NL" smtClean="0"/>
              <a:t>4-11-2025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0D2B34-5C1F-4E0B-A228-D372F018588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593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EED426F7-3C62-473A-82B9-5E8F7D5AF693}"/>
              </a:ext>
            </a:extLst>
          </p:cNvPr>
          <p:cNvSpPr/>
          <p:nvPr/>
        </p:nvSpPr>
        <p:spPr>
          <a:xfrm>
            <a:off x="7323358" y="1232817"/>
            <a:ext cx="4246676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822960" latinLnBrk="1" hangingPunct="0"/>
            <a:r>
              <a:rPr lang="nl-NL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URENCO’S</a:t>
            </a:r>
          </a:p>
          <a:p>
            <a:pPr algn="ctr" defTabSz="822960" latinLnBrk="1" hangingPunct="0"/>
            <a:r>
              <a:rPr lang="nl-NL" sz="6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ENERGIE-</a:t>
            </a:r>
          </a:p>
          <a:p>
            <a:pPr algn="ctr" defTabSz="822960" latinLnBrk="1" hangingPunct="0"/>
            <a:r>
              <a:rPr lang="nl-NL" sz="6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SLINGER</a:t>
            </a:r>
            <a:endParaRPr lang="nl-NL" sz="6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Afbeelding 3" descr="Afbeelding met tekenfilm, buitenshuis&#10;&#10;Door AI gegenereerde inhoud is mogelijk onjuist.">
            <a:extLst>
              <a:ext uri="{FF2B5EF4-FFF2-40B4-BE49-F238E27FC236}">
                <a16:creationId xmlns:a16="http://schemas.microsoft.com/office/drawing/2014/main" id="{DF059F91-F18C-69DD-EE67-859FCC24AC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25" y="0"/>
            <a:ext cx="4834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98441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249F2D2-4C5C-4519-874A-917CE82D45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0"/>
            <a:ext cx="9601200" cy="6858000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DE350D6F-BB67-4253-BD09-269EBE9990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08" b="100000" l="4102" r="95313">
                        <a14:foregroundMark x1="34766" y1="24023" x2="34766" y2="24023"/>
                        <a14:foregroundMark x1="51758" y1="20703" x2="51758" y2="20703"/>
                        <a14:foregroundMark x1="70313" y1="25781" x2="70313" y2="25781"/>
                        <a14:foregroundMark x1="83008" y1="40430" x2="83008" y2="40430"/>
                        <a14:foregroundMark x1="89844" y1="54102" x2="89844" y2="54102"/>
                        <a14:foregroundMark x1="89258" y1="69531" x2="89258" y2="69531"/>
                        <a14:foregroundMark x1="79492" y1="81445" x2="79492" y2="81445"/>
                        <a14:foregroundMark x1="65234" y1="93750" x2="65234" y2="93750"/>
                        <a14:foregroundMark x1="51563" y1="94531" x2="51563" y2="94531"/>
                        <a14:foregroundMark x1="35352" y1="93750" x2="35352" y2="93750"/>
                        <a14:foregroundMark x1="23242" y1="83594" x2="23242" y2="83594"/>
                        <a14:foregroundMark x1="13672" y1="68750" x2="13672" y2="68750"/>
                        <a14:foregroundMark x1="12500" y1="58203" x2="12500" y2="58203"/>
                        <a14:foregroundMark x1="17188" y1="43359" x2="17188" y2="43359"/>
                        <a14:foregroundMark x1="23828" y1="33008" x2="23828" y2="330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518886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691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7378557" y="5099526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6D91679-7082-724F-B386-F30126460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630" y="1925257"/>
            <a:ext cx="6197315" cy="2954054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1428BE7-5CE7-3343-87F8-1F61EC5AD97D}"/>
              </a:ext>
            </a:extLst>
          </p:cNvPr>
          <p:cNvSpPr txBox="1"/>
          <p:nvPr/>
        </p:nvSpPr>
        <p:spPr>
          <a:xfrm>
            <a:off x="10233992" y="3060085"/>
            <a:ext cx="1459828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Apparaat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24017E0C-A113-4541-935D-B04F462CB066}"/>
              </a:ext>
            </a:extLst>
          </p:cNvPr>
          <p:cNvCxnSpPr>
            <a:cxnSpLocks/>
          </p:cNvCxnSpPr>
          <p:nvPr/>
        </p:nvCxnSpPr>
        <p:spPr>
          <a:xfrm flipH="1">
            <a:off x="8884047" y="3267833"/>
            <a:ext cx="1148843" cy="1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041E69DE-8CB6-6749-B2A8-13111B3D35CF}"/>
              </a:ext>
            </a:extLst>
          </p:cNvPr>
          <p:cNvCxnSpPr>
            <a:cxnSpLocks/>
          </p:cNvCxnSpPr>
          <p:nvPr/>
        </p:nvCxnSpPr>
        <p:spPr>
          <a:xfrm>
            <a:off x="1204000" y="3338695"/>
            <a:ext cx="868721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kstvak 15">
            <a:extLst>
              <a:ext uri="{FF2B5EF4-FFF2-40B4-BE49-F238E27FC236}">
                <a16:creationId xmlns:a16="http://schemas.microsoft.com/office/drawing/2014/main" id="{0AED6760-CD1D-FB42-AE2B-3ECAD4BDFF9A}"/>
              </a:ext>
            </a:extLst>
          </p:cNvPr>
          <p:cNvSpPr txBox="1"/>
          <p:nvPr/>
        </p:nvSpPr>
        <p:spPr>
          <a:xfrm>
            <a:off x="612893" y="1815396"/>
            <a:ext cx="1459828" cy="108029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Batterij, </a:t>
            </a:r>
          </a:p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Stopcontact of zonnecel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B7162865-ED57-B641-A56D-A7F7AB854C18}"/>
              </a:ext>
            </a:extLst>
          </p:cNvPr>
          <p:cNvCxnSpPr>
            <a:cxnSpLocks/>
          </p:cNvCxnSpPr>
          <p:nvPr/>
        </p:nvCxnSpPr>
        <p:spPr>
          <a:xfrm>
            <a:off x="1204000" y="2895691"/>
            <a:ext cx="0" cy="443004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non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59545501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B054BAD-98EA-3C22-E84C-56EC26620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996" y="426175"/>
            <a:ext cx="5715000" cy="5715000"/>
          </a:xfrm>
          <a:prstGeom prst="rect">
            <a:avLst/>
          </a:prstGeom>
        </p:spPr>
      </p:pic>
      <p:pic>
        <p:nvPicPr>
          <p:cNvPr id="8" name="Afbeelding 7" descr="Afbeelding met elektronica, Elektronische engineering, stroomkring, Stroomkringonderdeel&#10;&#10;Door AI gegenereerde inhoud is mogelijk onjuist.">
            <a:extLst>
              <a:ext uri="{FF2B5EF4-FFF2-40B4-BE49-F238E27FC236}">
                <a16:creationId xmlns:a16="http://schemas.microsoft.com/office/drawing/2014/main" id="{37ECD91B-FF6C-972B-3DE9-EA2C082807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8" r="8187"/>
          <a:stretch>
            <a:fillRect/>
          </a:stretch>
        </p:blipFill>
        <p:spPr>
          <a:xfrm>
            <a:off x="8130036" y="4773522"/>
            <a:ext cx="4061964" cy="2068830"/>
          </a:xfrm>
          <a:prstGeom prst="rect">
            <a:avLst/>
          </a:prstGeom>
        </p:spPr>
      </p:pic>
      <p:pic>
        <p:nvPicPr>
          <p:cNvPr id="10" name="Afbeelding 9" descr="Afbeelding met persoon, Elektronisch apparaat, gadget, Gamecontroller&#10;&#10;Door AI gegenereerde inhoud is mogelijk onjuist.">
            <a:extLst>
              <a:ext uri="{FF2B5EF4-FFF2-40B4-BE49-F238E27FC236}">
                <a16:creationId xmlns:a16="http://schemas.microsoft.com/office/drawing/2014/main" id="{037BEAB9-B109-6034-AA3E-1ADC933C5D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036" y="-3284"/>
            <a:ext cx="4175524" cy="2087762"/>
          </a:xfrm>
          <a:prstGeom prst="rect">
            <a:avLst/>
          </a:prstGeom>
        </p:spPr>
      </p:pic>
      <p:pic>
        <p:nvPicPr>
          <p:cNvPr id="12" name="Afbeelding 11" descr="Afbeelding met gadget, Mobiele telefoon, verbruiksartikelen voor kantoor, Tablet&#10;&#10;Door AI gegenereerde inhoud is mogelijk onjuist.">
            <a:extLst>
              <a:ext uri="{FF2B5EF4-FFF2-40B4-BE49-F238E27FC236}">
                <a16:creationId xmlns:a16="http://schemas.microsoft.com/office/drawing/2014/main" id="{E5CF50F3-F92B-F1C5-D2BD-D0B1F5E5236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036" y="2065546"/>
            <a:ext cx="4061964" cy="270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076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DB2F3EF-4560-FD58-F729-0577A075C4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3749"/>
          <a:stretch>
            <a:fillRect/>
          </a:stretch>
        </p:blipFill>
        <p:spPr>
          <a:xfrm>
            <a:off x="-1" y="0"/>
            <a:ext cx="7795261" cy="685799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27D98019-0A01-6864-AFA0-54150FBE49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770" b="3292"/>
          <a:stretch>
            <a:fillRect/>
          </a:stretch>
        </p:blipFill>
        <p:spPr>
          <a:xfrm>
            <a:off x="7795260" y="0"/>
            <a:ext cx="4396740" cy="2240283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24AA7BA-459D-1AFA-2603-F7E8AE70A7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754" t="13889" r="8872"/>
          <a:stretch>
            <a:fillRect/>
          </a:stretch>
        </p:blipFill>
        <p:spPr>
          <a:xfrm rot="16200000">
            <a:off x="8747760" y="3413760"/>
            <a:ext cx="2491740" cy="4396740"/>
          </a:xfrm>
          <a:prstGeom prst="rect">
            <a:avLst/>
          </a:prstGeom>
        </p:spPr>
      </p:pic>
      <p:pic>
        <p:nvPicPr>
          <p:cNvPr id="10" name="Afbeelding 9" descr="Afbeelding met tandenborstel, borstel, gereedschap&#10;&#10;Door AI gegenereerde inhoud is mogelijk onjuist.">
            <a:extLst>
              <a:ext uri="{FF2B5EF4-FFF2-40B4-BE49-F238E27FC236}">
                <a16:creationId xmlns:a16="http://schemas.microsoft.com/office/drawing/2014/main" id="{CAA2D402-C900-2318-5544-40744F164B3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18"/>
          <a:stretch>
            <a:fillRect/>
          </a:stretch>
        </p:blipFill>
        <p:spPr>
          <a:xfrm>
            <a:off x="7795260" y="2183129"/>
            <a:ext cx="4396740" cy="224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63453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kleding, persoon, overdekt, meubels&#10;&#10;Door AI gegenereerde inhoud is mogelijk onjuist.">
            <a:extLst>
              <a:ext uri="{FF2B5EF4-FFF2-40B4-BE49-F238E27FC236}">
                <a16:creationId xmlns:a16="http://schemas.microsoft.com/office/drawing/2014/main" id="{266F82CA-236F-FC5B-5B9E-165F308CF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82090" y="0"/>
            <a:ext cx="9144000" cy="6858000"/>
          </a:xfrm>
          <a:prstGeom prst="rect">
            <a:avLst/>
          </a:prstGeom>
        </p:spPr>
      </p:pic>
      <p:pic>
        <p:nvPicPr>
          <p:cNvPr id="6" name="Afbeelding 5" descr="Afbeelding met speelgoed, Kinderkunst, tekenfilm, kunst&#10;&#10;Door AI gegenereerde inhoud is mogelijk onjuist.">
            <a:extLst>
              <a:ext uri="{FF2B5EF4-FFF2-40B4-BE49-F238E27FC236}">
                <a16:creationId xmlns:a16="http://schemas.microsoft.com/office/drawing/2014/main" id="{2F97F4F5-C7CD-5F2A-0396-9D412A6047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191250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7336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9</Words>
  <Application>Microsoft Office PowerPoint</Application>
  <PresentationFormat>Breedbeeld</PresentationFormat>
  <Paragraphs>6</Paragraphs>
  <Slides>6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21</cp:revision>
  <dcterms:created xsi:type="dcterms:W3CDTF">2020-09-09T08:53:02Z</dcterms:created>
  <dcterms:modified xsi:type="dcterms:W3CDTF">2025-11-04T07:29:50Z</dcterms:modified>
</cp:coreProperties>
</file>