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media/image13.jpg" ContentType="image/jpe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59" r:id="rId3"/>
    <p:sldId id="268" r:id="rId4"/>
    <p:sldId id="261" r:id="rId5"/>
    <p:sldId id="267" r:id="rId6"/>
    <p:sldId id="26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57F134-3FC7-4EEF-872C-C66EE20E1020}" v="4" dt="2025-10-21T13:01:45.6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52" d="100"/>
          <a:sy n="52" d="100"/>
        </p:scale>
        <p:origin x="60" y="15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3A29C68-DA04-47F5-A420-6DB3C7F66E56}"/>
    <pc:docChg chg="custSel delSld modSld">
      <pc:chgData name="Doremiek Lamain" userId="03bb414b8f2b17e4" providerId="LiveId" clId="{23A29C68-DA04-47F5-A420-6DB3C7F66E56}" dt="2025-10-21T13:01:46.139" v="38" actId="962"/>
      <pc:docMkLst>
        <pc:docMk/>
      </pc:docMkLst>
      <pc:sldChg chg="modSp mod">
        <pc:chgData name="Doremiek Lamain" userId="03bb414b8f2b17e4" providerId="LiveId" clId="{23A29C68-DA04-47F5-A420-6DB3C7F66E56}" dt="2025-10-21T12:40:25.654" v="14" actId="14826"/>
        <pc:sldMkLst>
          <pc:docMk/>
          <pc:sldMk cId="4005984415" sldId="262"/>
        </pc:sldMkLst>
        <pc:spChg chg="mod">
          <ac:chgData name="Doremiek Lamain" userId="03bb414b8f2b17e4" providerId="LiveId" clId="{23A29C68-DA04-47F5-A420-6DB3C7F66E56}" dt="2025-10-21T12:26:31.538" v="13" actId="20577"/>
          <ac:spMkLst>
            <pc:docMk/>
            <pc:sldMk cId="4005984415" sldId="262"/>
            <ac:spMk id="3" creationId="{EED426F7-3C62-473A-82B9-5E8F7D5AF693}"/>
          </ac:spMkLst>
        </pc:spChg>
        <pc:picChg chg="mod">
          <ac:chgData name="Doremiek Lamain" userId="03bb414b8f2b17e4" providerId="LiveId" clId="{23A29C68-DA04-47F5-A420-6DB3C7F66E56}" dt="2025-10-21T12:40:25.654" v="14" actId="14826"/>
          <ac:picMkLst>
            <pc:docMk/>
            <pc:sldMk cId="4005984415" sldId="262"/>
            <ac:picMk id="2" creationId="{43E9E8E9-285F-4888-AE18-D44241C043F5}"/>
          </ac:picMkLst>
        </pc:picChg>
      </pc:sldChg>
      <pc:sldChg chg="addSp delSp modSp mod">
        <pc:chgData name="Doremiek Lamain" userId="03bb414b8f2b17e4" providerId="LiveId" clId="{23A29C68-DA04-47F5-A420-6DB3C7F66E56}" dt="2025-10-21T13:01:46.139" v="38" actId="962"/>
        <pc:sldMkLst>
          <pc:docMk/>
          <pc:sldMk cId="563873369" sldId="265"/>
        </pc:sldMkLst>
        <pc:picChg chg="del">
          <ac:chgData name="Doremiek Lamain" userId="03bb414b8f2b17e4" providerId="LiveId" clId="{23A29C68-DA04-47F5-A420-6DB3C7F66E56}" dt="2025-10-21T13:01:42.919" v="35" actId="478"/>
          <ac:picMkLst>
            <pc:docMk/>
            <pc:sldMk cId="563873369" sldId="265"/>
            <ac:picMk id="2" creationId="{98BF7040-05F8-4304-BB43-7236DF74E23C}"/>
          </ac:picMkLst>
        </pc:picChg>
        <pc:picChg chg="add mod">
          <ac:chgData name="Doremiek Lamain" userId="03bb414b8f2b17e4" providerId="LiveId" clId="{23A29C68-DA04-47F5-A420-6DB3C7F66E56}" dt="2025-10-21T13:01:46.139" v="38" actId="962"/>
          <ac:picMkLst>
            <pc:docMk/>
            <pc:sldMk cId="563873369" sldId="265"/>
            <ac:picMk id="4" creationId="{E14C3F3B-4742-7AB1-72CF-6870C15815C3}"/>
          </ac:picMkLst>
        </pc:picChg>
      </pc:sldChg>
      <pc:sldChg chg="addSp modSp mod">
        <pc:chgData name="Doremiek Lamain" userId="03bb414b8f2b17e4" providerId="LiveId" clId="{23A29C68-DA04-47F5-A420-6DB3C7F66E56}" dt="2025-10-21T12:44:12.198" v="34" actId="9405"/>
        <pc:sldMkLst>
          <pc:docMk/>
          <pc:sldMk cId="3135634535" sldId="268"/>
        </pc:sldMkLst>
        <pc:picChg chg="add mod">
          <ac:chgData name="Doremiek Lamain" userId="03bb414b8f2b17e4" providerId="LiveId" clId="{23A29C68-DA04-47F5-A420-6DB3C7F66E56}" dt="2025-10-21T12:43:21.307" v="21"/>
          <ac:picMkLst>
            <pc:docMk/>
            <pc:sldMk cId="3135634535" sldId="268"/>
            <ac:picMk id="2" creationId="{CB28916E-F327-8355-55D0-A9A189C60D80}"/>
          </ac:picMkLst>
        </pc:picChg>
        <pc:picChg chg="mod">
          <ac:chgData name="Doremiek Lamain" userId="03bb414b8f2b17e4" providerId="LiveId" clId="{23A29C68-DA04-47F5-A420-6DB3C7F66E56}" dt="2025-10-21T12:43:57.393" v="33" actId="14100"/>
          <ac:picMkLst>
            <pc:docMk/>
            <pc:sldMk cId="3135634535" sldId="268"/>
            <ac:picMk id="3" creationId="{2BF18092-BF1E-4D68-B353-40F4E541C5CB}"/>
          </ac:picMkLst>
        </pc:picChg>
        <pc:picChg chg="add mod">
          <ac:chgData name="Doremiek Lamain" userId="03bb414b8f2b17e4" providerId="LiveId" clId="{23A29C68-DA04-47F5-A420-6DB3C7F66E56}" dt="2025-10-21T12:43:53.381" v="31" actId="1076"/>
          <ac:picMkLst>
            <pc:docMk/>
            <pc:sldMk cId="3135634535" sldId="268"/>
            <ac:picMk id="5" creationId="{916FFE4E-35AA-0A52-5FAD-E729E8F05E4D}"/>
          </ac:picMkLst>
        </pc:picChg>
        <pc:inkChg chg="add">
          <ac:chgData name="Doremiek Lamain" userId="03bb414b8f2b17e4" providerId="LiveId" clId="{23A29C68-DA04-47F5-A420-6DB3C7F66E56}" dt="2025-10-21T12:44:12.198" v="34" actId="9405"/>
          <ac:inkMkLst>
            <pc:docMk/>
            <pc:sldMk cId="3135634535" sldId="268"/>
            <ac:inkMk id="6" creationId="{E8E73CE2-C8FD-7A56-6979-8744412086F5}"/>
          </ac:inkMkLst>
        </pc:inkChg>
      </pc:sldChg>
      <pc:sldChg chg="del">
        <pc:chgData name="Doremiek Lamain" userId="03bb414b8f2b17e4" providerId="LiveId" clId="{23A29C68-DA04-47F5-A420-6DB3C7F66E56}" dt="2025-10-21T12:26:24.266" v="0" actId="47"/>
        <pc:sldMkLst>
          <pc:docMk/>
          <pc:sldMk cId="4272363783" sldId="269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21T12:44:12.198"/>
    </inkml:context>
    <inkml:brush xml:id="br0">
      <inkml:brushProperty name="width" value="0.35" units="cm"/>
      <inkml:brushProperty name="height" value="0.35" units="cm"/>
      <inkml:brushProperty name="color" value="#F6630D"/>
    </inkml:brush>
  </inkml:definitions>
  <inkml:trace contextRef="#ctx0" brushRef="#br0">0 0 24575,'1'14'0,"0"0"0,2 0 0,-1 0 0,2-1 0,0 1 0,0-1 0,11 22 0,-15-34 0,35 75-94,3-1-1,86 126 1,124 119-455,-114-173 235,5-5-1,7-6 0,237 170 0,528 287-392,1-90 707,-677-394 0,5-11 0,254 68 0,-72-59 0,5-19 0,810 60 0,-335-127-150,-868-21 642,47-7 0,-67 4-220,0 0 0,-1 0 0,0-2 0,0 1 1,0-2-1,14-7 0,-2 1-212,-22 11-60,1 0 0,-1-1 0,1 1-1,-1-1 1,1 0 0,-1 0 0,0 0 0,0 0 0,0 0 0,0-1 0,-1 0 0,1 1 0,0-1 0,-1 0 0,0 0 0,0 0 0,0-1 0,3-6 0,-3 2 0,0 0 0,0-1 0,-1 1 0,0-1 0,-1 0 0,1 1 0,-2-1 0,1 0 0,-1 1 0,-1-1 0,0 1 0,0-1 0,-6-14 0,-5-9 0,-2 1 0,-21-34 0,31 57 0,-286-440 0,290 447 0,-36-51 0,-84-88 0,120 139 0,0 0 0,0 0 0,-1 0 0,1 0 0,0 0 0,-1 0 0,1 0 0,0 0 0,-1 1 0,1-1 0,-1 1 0,-2-1 0,4 1 0,-1 0 0,1 0 0,-1 0 0,1 0 0,0 0 0,-1 0 0,1 0 0,-1 0 0,1 0 0,-1 0 0,1 0 0,0 1 0,-1-1 0,1 0 0,-1 0 0,1 1 0,0-1 0,-1 0 0,1 1 0,0-1 0,-1 0 0,1 1 0,0-1 0,0 0 0,-1 1 0,1-1 0,0 0 0,0 1 0,-1 3 0,0-1 0,1 0 0,-1 0 0,1 0 0,0 0 0,0 0 0,0 0 0,0 0 0,1 0 0,-1 1 0,2 3 0,9 27 0,21 45 0,-12-33 0,56 140 0,134 309 0,-115-311 0,-39-79 0,-53-101 0,-1 1 0,-1 0 0,1 0 0,-1 0 0,1 0 0,-2 1 0,1-1 0,0 0 0,-1 0 0,0 1 0,0-1 0,-1 0 0,1 0 0,-1 0 0,0 1 0,-1-1 0,1 0 0,-1 0 0,0 0 0,0-1 0,-1 1 0,1 0 0,-7 7 0,-3 4 0,0-1 0,-2-1 0,0 0 0,0-1 0,-18 13 0,-432 304 0,459-326 3,-18 11 166,-39 34 0,56-44-324,0 1 0,1 0 0,0 0-1,0 1 1,0 0 0,1-1 0,0 2 0,0-1 0,1 0 0,-5 14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50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21-10-2025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customXml" Target="../ink/ink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EED426F7-3C62-473A-82B9-5E8F7D5AF693}"/>
              </a:ext>
            </a:extLst>
          </p:cNvPr>
          <p:cNvSpPr/>
          <p:nvPr/>
        </p:nvSpPr>
        <p:spPr>
          <a:xfrm>
            <a:off x="8669146" y="1232817"/>
            <a:ext cx="28777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822960" latinLnBrk="1" hangingPunct="0"/>
            <a:r>
              <a:rPr lang="nl-NL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FOTON-</a:t>
            </a:r>
          </a:p>
          <a:p>
            <a:pPr algn="ctr" defTabSz="822960" latinLnBrk="1" hangingPunct="0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MOBIEL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3E9E8E9-285F-4888-AE18-D44241C043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6" r="13026"/>
          <a:stretch/>
        </p:blipFill>
        <p:spPr>
          <a:xfrm>
            <a:off x="606672" y="0"/>
            <a:ext cx="7708392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5/5f/Bell_407-rotorhead.jpg/260px-Bell_407-rotorhea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7"/>
          <a:stretch/>
        </p:blipFill>
        <p:spPr bwMode="auto">
          <a:xfrm>
            <a:off x="9004302" y="0"/>
            <a:ext cx="3187698" cy="201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5/5f/Round_up.jpg/800px-Round_u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12"/>
          <a:stretch/>
        </p:blipFill>
        <p:spPr bwMode="auto">
          <a:xfrm>
            <a:off x="9004302" y="4732869"/>
            <a:ext cx="3187698" cy="21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Zeven nieuwe windturbines in West-Vlaander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302" y="2309111"/>
            <a:ext cx="3187698" cy="21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E26FFEA-B062-4D15-B24A-92492EA54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927277"/>
            <a:ext cx="7694136" cy="488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76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BF18092-BF1E-4D68-B353-40F4E541C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-1" y="-1"/>
            <a:ext cx="6318095" cy="3731741"/>
          </a:xfrm>
          <a:prstGeom prst="rect">
            <a:avLst/>
          </a:prstGeom>
        </p:spPr>
      </p:pic>
      <p:pic>
        <p:nvPicPr>
          <p:cNvPr id="5" name="Afbeelding 4" descr="Afbeelding met grond, wiel, buitenshuis, speelgoed&#10;&#10;Door AI gegenereerde inhoud is mogelijk onjuist.">
            <a:extLst>
              <a:ext uri="{FF2B5EF4-FFF2-40B4-BE49-F238E27FC236}">
                <a16:creationId xmlns:a16="http://schemas.microsoft.com/office/drawing/2014/main" id="{916FFE4E-35AA-0A52-5FAD-E729E8F05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590" y="2033629"/>
            <a:ext cx="5495410" cy="482437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t 5">
                <a:extLst>
                  <a:ext uri="{FF2B5EF4-FFF2-40B4-BE49-F238E27FC236}">
                    <a16:creationId xmlns:a16="http://schemas.microsoft.com/office/drawing/2014/main" id="{E8E73CE2-C8FD-7A56-6979-8744412086F5}"/>
                  </a:ext>
                </a:extLst>
              </p14:cNvPr>
              <p14:cNvContentPartPr/>
              <p14:nvPr/>
            </p14:nvContentPartPr>
            <p14:xfrm>
              <a:off x="3645049" y="4312362"/>
              <a:ext cx="2654640" cy="1521720"/>
            </p14:xfrm>
          </p:contentPart>
        </mc:Choice>
        <mc:Fallback>
          <p:pic>
            <p:nvPicPr>
              <p:cNvPr id="6" name="Inkt 5">
                <a:extLst>
                  <a:ext uri="{FF2B5EF4-FFF2-40B4-BE49-F238E27FC236}">
                    <a16:creationId xmlns:a16="http://schemas.microsoft.com/office/drawing/2014/main" id="{E8E73CE2-C8FD-7A56-6979-8744412086F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82049" y="4249362"/>
                <a:ext cx="2780280" cy="164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563453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Apparaat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815396"/>
            <a:ext cx="1459828" cy="108029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Batterij,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 of zonnecel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954550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49F2D2-4C5C-4519-874A-917CE82D4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0"/>
            <a:ext cx="9601200" cy="68580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E350D6F-BB67-4253-BD09-269EBE99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08" b="100000" l="4102" r="95313">
                        <a14:foregroundMark x1="34766" y1="24023" x2="34766" y2="24023"/>
                        <a14:foregroundMark x1="51758" y1="20703" x2="51758" y2="20703"/>
                        <a14:foregroundMark x1="70313" y1="25781" x2="70313" y2="25781"/>
                        <a14:foregroundMark x1="83008" y1="40430" x2="83008" y2="40430"/>
                        <a14:foregroundMark x1="89844" y1="54102" x2="89844" y2="54102"/>
                        <a14:foregroundMark x1="89258" y1="69531" x2="89258" y2="69531"/>
                        <a14:foregroundMark x1="79492" y1="81445" x2="79492" y2="81445"/>
                        <a14:foregroundMark x1="65234" y1="93750" x2="65234" y2="93750"/>
                        <a14:foregroundMark x1="51563" y1="94531" x2="51563" y2="94531"/>
                        <a14:foregroundMark x1="35352" y1="93750" x2="35352" y2="93750"/>
                        <a14:foregroundMark x1="23242" y1="83594" x2="23242" y2="83594"/>
                        <a14:foregroundMark x1="13672" y1="68750" x2="13672" y2="68750"/>
                        <a14:foregroundMark x1="12500" y1="58203" x2="12500" y2="58203"/>
                        <a14:foregroundMark x1="17188" y1="43359" x2="17188" y2="43359"/>
                        <a14:foregroundMark x1="23828" y1="33008" x2="23828" y2="330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518886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91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overdekt, speelgoed&#10;&#10;Door AI gegenereerde inhoud is mogelijk onjuist.">
            <a:extLst>
              <a:ext uri="{FF2B5EF4-FFF2-40B4-BE49-F238E27FC236}">
                <a16:creationId xmlns:a16="http://schemas.microsoft.com/office/drawing/2014/main" id="{E14C3F3B-4742-7AB1-72CF-6870C1581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6" y="0"/>
            <a:ext cx="121582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7336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8</Words>
  <Application>Microsoft Office PowerPoint</Application>
  <PresentationFormat>Breedbeeld</PresentationFormat>
  <Paragraphs>5</Paragraphs>
  <Slides>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21</cp:revision>
  <dcterms:created xsi:type="dcterms:W3CDTF">2020-09-09T08:53:02Z</dcterms:created>
  <dcterms:modified xsi:type="dcterms:W3CDTF">2025-10-21T13:01:51Z</dcterms:modified>
</cp:coreProperties>
</file>