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wdp" ContentType="image/vnd.ms-photo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chemeClr val="accent6"/>
        </a:solidFill>
        <a:effectLst/>
        <a:uFillTx/>
        <a:latin typeface="Century Gothic"/>
        <a:ea typeface="Century Gothic"/>
        <a:cs typeface="Century Gothic"/>
        <a:sym typeface="Century Gothic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chemeClr val="accent6"/>
        </a:solidFill>
        <a:effectLst/>
        <a:uFillTx/>
        <a:latin typeface="Century Gothic"/>
        <a:ea typeface="Century Gothic"/>
        <a:cs typeface="Century Gothic"/>
        <a:sym typeface="Century Gothic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chemeClr val="accent6"/>
        </a:solidFill>
        <a:effectLst/>
        <a:uFillTx/>
        <a:latin typeface="Century Gothic"/>
        <a:ea typeface="Century Gothic"/>
        <a:cs typeface="Century Gothic"/>
        <a:sym typeface="Century Gothic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chemeClr val="accent6"/>
        </a:solidFill>
        <a:effectLst/>
        <a:uFillTx/>
        <a:latin typeface="Century Gothic"/>
        <a:ea typeface="Century Gothic"/>
        <a:cs typeface="Century Gothic"/>
        <a:sym typeface="Century Gothic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chemeClr val="accent6"/>
        </a:solidFill>
        <a:effectLst/>
        <a:uFillTx/>
        <a:latin typeface="Century Gothic"/>
        <a:ea typeface="Century Gothic"/>
        <a:cs typeface="Century Gothic"/>
        <a:sym typeface="Century Gothic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chemeClr val="accent6"/>
        </a:solidFill>
        <a:effectLst/>
        <a:uFillTx/>
        <a:latin typeface="Century Gothic"/>
        <a:ea typeface="Century Gothic"/>
        <a:cs typeface="Century Gothic"/>
        <a:sym typeface="Century Gothic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chemeClr val="accent6"/>
        </a:solidFill>
        <a:effectLst/>
        <a:uFillTx/>
        <a:latin typeface="Century Gothic"/>
        <a:ea typeface="Century Gothic"/>
        <a:cs typeface="Century Gothic"/>
        <a:sym typeface="Century Gothic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chemeClr val="accent6"/>
        </a:solidFill>
        <a:effectLst/>
        <a:uFillTx/>
        <a:latin typeface="Century Gothic"/>
        <a:ea typeface="Century Gothic"/>
        <a:cs typeface="Century Gothic"/>
        <a:sym typeface="Century Gothic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chemeClr val="accent6"/>
        </a:solidFill>
        <a:effectLst/>
        <a:uFillTx/>
        <a:latin typeface="Century Gothic"/>
        <a:ea typeface="Century Gothic"/>
        <a:cs typeface="Century Gothic"/>
        <a:sym typeface="Century Gothic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Century Gothic"/>
          <a:ea typeface="Century Gothic"/>
          <a:cs typeface="Century Gothic"/>
        </a:font>
        <a:schemeClr val="accent6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CBD2"/>
          </a:solidFill>
        </a:fill>
      </a:tcStyle>
    </a:wholeTbl>
    <a:band2H>
      <a:tcTxStyle/>
      <a:tcStyle>
        <a:tcBdr/>
        <a:fill>
          <a:solidFill>
            <a:srgbClr val="EFE7EA"/>
          </a:solidFill>
        </a:fill>
      </a:tcStyle>
    </a:band2H>
    <a:firstCol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Century Gothic"/>
          <a:ea typeface="Century Gothic"/>
          <a:cs typeface="Century Gothic"/>
        </a:font>
        <a:schemeClr val="accent6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FF8"/>
          </a:solidFill>
        </a:fill>
      </a:tcStyle>
    </a:wholeTbl>
    <a:band2H>
      <a:tcTxStyle/>
      <a:tcStyle>
        <a:tcBdr/>
        <a:fill>
          <a:solidFill>
            <a:srgbClr val="EFF7FC"/>
          </a:solidFill>
        </a:fill>
      </a:tcStyle>
    </a:band2H>
    <a:firstCol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Century Gothic"/>
          <a:ea typeface="Century Gothic"/>
          <a:cs typeface="Century Gothic"/>
        </a:font>
        <a:schemeClr val="accent6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E2F1"/>
          </a:solidFill>
        </a:fill>
      </a:tcStyle>
    </a:wholeTbl>
    <a:band2H>
      <a:tcTxStyle/>
      <a:tcStyle>
        <a:tcBdr/>
        <a:fill>
          <a:solidFill>
            <a:srgbClr val="E6F1F8"/>
          </a:solidFill>
        </a:fill>
      </a:tcStyle>
    </a:band2H>
    <a:firstCol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Century Gothic"/>
          <a:ea typeface="Century Gothic"/>
          <a:cs typeface="Century Gothic"/>
        </a:font>
        <a:schemeClr val="accent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F1F8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chemeClr val="accent6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chemeClr val="accent6"/>
              </a:solidFill>
              <a:prstDash val="solid"/>
              <a:round/>
            </a:ln>
          </a:top>
          <a:bottom>
            <a:ln w="25400" cap="flat">
              <a:solidFill>
                <a:schemeClr val="accent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6"/>
              </a:solidFill>
              <a:prstDash val="solid"/>
              <a:round/>
            </a:ln>
          </a:top>
          <a:bottom>
            <a:ln w="25400" cap="flat">
              <a:solidFill>
                <a:schemeClr val="accent6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Century Gothic"/>
          <a:ea typeface="Century Gothic"/>
          <a:cs typeface="Century Gothic"/>
        </a:font>
        <a:schemeClr val="accent6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E2F1"/>
          </a:solidFill>
        </a:fill>
      </a:tcStyle>
    </a:wholeTbl>
    <a:band2H>
      <a:tcTxStyle/>
      <a:tcStyle>
        <a:tcBdr/>
        <a:fill>
          <a:solidFill>
            <a:srgbClr val="E6F1F8"/>
          </a:solidFill>
        </a:fill>
      </a:tcStyle>
    </a:band2H>
    <a:firstCol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Century Gothic"/>
          <a:ea typeface="Century Gothic"/>
          <a:cs typeface="Century Gothic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Century Gothic"/>
          <a:ea typeface="Century Gothic"/>
          <a:cs typeface="Century Gothic"/>
        </a:font>
        <a:schemeClr val="accent6"/>
      </a:tcTxStyle>
      <a:tcStyle>
        <a:tcBdr>
          <a:left>
            <a:ln w="12700" cap="flat">
              <a:solidFill>
                <a:schemeClr val="accent6"/>
              </a:solidFill>
              <a:prstDash val="solid"/>
              <a:round/>
            </a:ln>
          </a:left>
          <a:right>
            <a:ln w="12700" cap="flat">
              <a:solidFill>
                <a:schemeClr val="accent6"/>
              </a:solidFill>
              <a:prstDash val="solid"/>
              <a:round/>
            </a:ln>
          </a:right>
          <a:top>
            <a:ln w="12700" cap="flat">
              <a:solidFill>
                <a:schemeClr val="accent6"/>
              </a:solidFill>
              <a:prstDash val="solid"/>
              <a:round/>
            </a:ln>
          </a:top>
          <a:bottom>
            <a:ln w="12700" cap="flat">
              <a:solidFill>
                <a:schemeClr val="accent6"/>
              </a:solidFill>
              <a:prstDash val="solid"/>
              <a:round/>
            </a:ln>
          </a:bottom>
          <a:insideH>
            <a:ln w="12700" cap="flat">
              <a:solidFill>
                <a:schemeClr val="accent6"/>
              </a:solidFill>
              <a:prstDash val="solid"/>
              <a:round/>
            </a:ln>
          </a:insideH>
          <a:insideV>
            <a:ln w="12700" cap="flat">
              <a:solidFill>
                <a:schemeClr val="accent6"/>
              </a:solidFill>
              <a:prstDash val="solid"/>
              <a:round/>
            </a:ln>
          </a:insideV>
        </a:tcBdr>
        <a:fill>
          <a:solidFill>
            <a:schemeClr val="accent6">
              <a:alpha val="20000"/>
            </a:scheme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>
          <a:latin typeface="Century Gothic"/>
          <a:ea typeface="Century Gothic"/>
          <a:cs typeface="Century Gothic"/>
        </a:font>
        <a:schemeClr val="accent6"/>
      </a:tcTxStyle>
      <a:tcStyle>
        <a:tcBdr>
          <a:left>
            <a:ln w="12700" cap="flat">
              <a:solidFill>
                <a:schemeClr val="accent6"/>
              </a:solidFill>
              <a:prstDash val="solid"/>
              <a:round/>
            </a:ln>
          </a:left>
          <a:right>
            <a:ln w="12700" cap="flat">
              <a:solidFill>
                <a:schemeClr val="accent6"/>
              </a:solidFill>
              <a:prstDash val="solid"/>
              <a:round/>
            </a:ln>
          </a:right>
          <a:top>
            <a:ln w="12700" cap="flat">
              <a:solidFill>
                <a:schemeClr val="accent6"/>
              </a:solidFill>
              <a:prstDash val="solid"/>
              <a:round/>
            </a:ln>
          </a:top>
          <a:bottom>
            <a:ln w="12700" cap="flat">
              <a:solidFill>
                <a:schemeClr val="accent6"/>
              </a:solidFill>
              <a:prstDash val="solid"/>
              <a:round/>
            </a:ln>
          </a:bottom>
          <a:insideH>
            <a:ln w="12700" cap="flat">
              <a:solidFill>
                <a:schemeClr val="accent6"/>
              </a:solidFill>
              <a:prstDash val="solid"/>
              <a:round/>
            </a:ln>
          </a:insideH>
          <a:insideV>
            <a:ln w="12700" cap="flat">
              <a:solidFill>
                <a:schemeClr val="accent6"/>
              </a:solidFill>
              <a:prstDash val="solid"/>
              <a:round/>
            </a:ln>
          </a:insideV>
        </a:tcBdr>
        <a:fill>
          <a:solidFill>
            <a:schemeClr val="accent6">
              <a:alpha val="20000"/>
            </a:schemeClr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chemeClr val="accent6"/>
      </a:tcTxStyle>
      <a:tcStyle>
        <a:tcBdr>
          <a:left>
            <a:ln w="12700" cap="flat">
              <a:solidFill>
                <a:schemeClr val="accent6"/>
              </a:solidFill>
              <a:prstDash val="solid"/>
              <a:round/>
            </a:ln>
          </a:left>
          <a:right>
            <a:ln w="12700" cap="flat">
              <a:solidFill>
                <a:schemeClr val="accent6"/>
              </a:solidFill>
              <a:prstDash val="solid"/>
              <a:round/>
            </a:ln>
          </a:right>
          <a:top>
            <a:ln w="50800" cap="flat">
              <a:solidFill>
                <a:schemeClr val="accent6"/>
              </a:solidFill>
              <a:prstDash val="solid"/>
              <a:round/>
            </a:ln>
          </a:top>
          <a:bottom>
            <a:ln w="12700" cap="flat">
              <a:solidFill>
                <a:schemeClr val="accent6"/>
              </a:solidFill>
              <a:prstDash val="solid"/>
              <a:round/>
            </a:ln>
          </a:bottom>
          <a:insideH>
            <a:ln w="12700" cap="flat">
              <a:solidFill>
                <a:schemeClr val="accent6"/>
              </a:solidFill>
              <a:prstDash val="solid"/>
              <a:round/>
            </a:ln>
          </a:insideH>
          <a:insideV>
            <a:ln w="12700" cap="flat">
              <a:solidFill>
                <a:schemeClr val="accent6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>
          <a:latin typeface="Century Gothic"/>
          <a:ea typeface="Century Gothic"/>
          <a:cs typeface="Century Gothic"/>
        </a:font>
        <a:schemeClr val="accent6"/>
      </a:tcTxStyle>
      <a:tcStyle>
        <a:tcBdr>
          <a:left>
            <a:ln w="12700" cap="flat">
              <a:solidFill>
                <a:schemeClr val="accent6"/>
              </a:solidFill>
              <a:prstDash val="solid"/>
              <a:round/>
            </a:ln>
          </a:left>
          <a:right>
            <a:ln w="12700" cap="flat">
              <a:solidFill>
                <a:schemeClr val="accent6"/>
              </a:solidFill>
              <a:prstDash val="solid"/>
              <a:round/>
            </a:ln>
          </a:right>
          <a:top>
            <a:ln w="12700" cap="flat">
              <a:solidFill>
                <a:schemeClr val="accent6"/>
              </a:solidFill>
              <a:prstDash val="solid"/>
              <a:round/>
            </a:ln>
          </a:top>
          <a:bottom>
            <a:ln w="25400" cap="flat">
              <a:solidFill>
                <a:schemeClr val="accent6"/>
              </a:solidFill>
              <a:prstDash val="solid"/>
              <a:round/>
            </a:ln>
          </a:bottom>
          <a:insideH>
            <a:ln w="12700" cap="flat">
              <a:solidFill>
                <a:schemeClr val="accent6"/>
              </a:solidFill>
              <a:prstDash val="solid"/>
              <a:round/>
            </a:ln>
          </a:insideH>
          <a:insideV>
            <a:ln w="12700" cap="flat">
              <a:solidFill>
                <a:schemeClr val="accent6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F834C6BA-8182-4C9B-80BC-DECC2D514C8C}"/>
    <pc:docChg chg="custSel modSld">
      <pc:chgData name="Doremiek Lamain" userId="03bb414b8f2b17e4" providerId="LiveId" clId="{F834C6BA-8182-4C9B-80BC-DECC2D514C8C}" dt="2025-12-09T11:59:29.186" v="12" actId="1076"/>
      <pc:docMkLst>
        <pc:docMk/>
      </pc:docMkLst>
      <pc:sldChg chg="addSp modSp mod">
        <pc:chgData name="Doremiek Lamain" userId="03bb414b8f2b17e4" providerId="LiveId" clId="{F834C6BA-8182-4C9B-80BC-DECC2D514C8C}" dt="2025-12-09T10:30:37.002" v="5" actId="1076"/>
        <pc:sldMkLst>
          <pc:docMk/>
          <pc:sldMk cId="0" sldId="256"/>
        </pc:sldMkLst>
        <pc:picChg chg="add mod">
          <ac:chgData name="Doremiek Lamain" userId="03bb414b8f2b17e4" providerId="LiveId" clId="{F834C6BA-8182-4C9B-80BC-DECC2D514C8C}" dt="2025-12-09T10:30:30.711" v="3" actId="1076"/>
          <ac:picMkLst>
            <pc:docMk/>
            <pc:sldMk cId="0" sldId="256"/>
            <ac:picMk id="3" creationId="{DECAAF7C-9673-863B-DD72-BECAD1468A0F}"/>
          </ac:picMkLst>
        </pc:picChg>
        <pc:picChg chg="mod">
          <ac:chgData name="Doremiek Lamain" userId="03bb414b8f2b17e4" providerId="LiveId" clId="{F834C6BA-8182-4C9B-80BC-DECC2D514C8C}" dt="2025-12-09T10:30:37.002" v="5" actId="1076"/>
          <ac:picMkLst>
            <pc:docMk/>
            <pc:sldMk cId="0" sldId="256"/>
            <ac:picMk id="22" creationId="{00000000-0000-0000-0000-000000000000}"/>
          </ac:picMkLst>
        </pc:picChg>
      </pc:sldChg>
      <pc:sldChg chg="addSp delSp modSp mod">
        <pc:chgData name="Doremiek Lamain" userId="03bb414b8f2b17e4" providerId="LiveId" clId="{F834C6BA-8182-4C9B-80BC-DECC2D514C8C}" dt="2025-12-09T11:59:29.186" v="12" actId="1076"/>
        <pc:sldMkLst>
          <pc:docMk/>
          <pc:sldMk cId="0" sldId="264"/>
        </pc:sldMkLst>
        <pc:picChg chg="add del mod">
          <ac:chgData name="Doremiek Lamain" userId="03bb414b8f2b17e4" providerId="LiveId" clId="{F834C6BA-8182-4C9B-80BC-DECC2D514C8C}" dt="2025-12-09T11:58:43.242" v="8" actId="478"/>
          <ac:picMkLst>
            <pc:docMk/>
            <pc:sldMk cId="0" sldId="264"/>
            <ac:picMk id="2" creationId="{0570FCE6-EFA6-6705-D07A-5DB19121127B}"/>
          </ac:picMkLst>
        </pc:picChg>
        <pc:picChg chg="add mod">
          <ac:chgData name="Doremiek Lamain" userId="03bb414b8f2b17e4" providerId="LiveId" clId="{F834C6BA-8182-4C9B-80BC-DECC2D514C8C}" dt="2025-12-09T11:59:11.104" v="10" actId="1076"/>
          <ac:picMkLst>
            <pc:docMk/>
            <pc:sldMk cId="0" sldId="264"/>
            <ac:picMk id="3" creationId="{ADE815AE-9AB6-6AFF-EFB9-2DD5644BF2EF}"/>
          </ac:picMkLst>
        </pc:picChg>
        <pc:picChg chg="add mod">
          <ac:chgData name="Doremiek Lamain" userId="03bb414b8f2b17e4" providerId="LiveId" clId="{F834C6BA-8182-4C9B-80BC-DECC2D514C8C}" dt="2025-12-09T11:59:11.104" v="10" actId="1076"/>
          <ac:picMkLst>
            <pc:docMk/>
            <pc:sldMk cId="0" sldId="264"/>
            <ac:picMk id="4" creationId="{0C2448F9-DFF6-A0B0-4CAE-F1D21486296C}"/>
          </ac:picMkLst>
        </pc:picChg>
        <pc:picChg chg="add mod">
          <ac:chgData name="Doremiek Lamain" userId="03bb414b8f2b17e4" providerId="LiveId" clId="{F834C6BA-8182-4C9B-80BC-DECC2D514C8C}" dt="2025-12-09T11:59:11.104" v="10" actId="1076"/>
          <ac:picMkLst>
            <pc:docMk/>
            <pc:sldMk cId="0" sldId="264"/>
            <ac:picMk id="5" creationId="{2BED0E84-7CBE-6BD0-46E1-5541931CE2A1}"/>
          </ac:picMkLst>
        </pc:picChg>
        <pc:picChg chg="add mod">
          <ac:chgData name="Doremiek Lamain" userId="03bb414b8f2b17e4" providerId="LiveId" clId="{F834C6BA-8182-4C9B-80BC-DECC2D514C8C}" dt="2025-12-09T11:59:11.104" v="10" actId="1076"/>
          <ac:picMkLst>
            <pc:docMk/>
            <pc:sldMk cId="0" sldId="264"/>
            <ac:picMk id="6" creationId="{7566BCD9-2D2A-3B9E-907E-AE6556D05256}"/>
          </ac:picMkLst>
        </pc:picChg>
        <pc:picChg chg="add mod">
          <ac:chgData name="Doremiek Lamain" userId="03bb414b8f2b17e4" providerId="LiveId" clId="{F834C6BA-8182-4C9B-80BC-DECC2D514C8C}" dt="2025-12-09T11:59:11.104" v="10" actId="1076"/>
          <ac:picMkLst>
            <pc:docMk/>
            <pc:sldMk cId="0" sldId="264"/>
            <ac:picMk id="7" creationId="{994CD89A-6FC2-0AE3-4D8C-561F6DB8BA2E}"/>
          </ac:picMkLst>
        </pc:picChg>
        <pc:picChg chg="add mod">
          <ac:chgData name="Doremiek Lamain" userId="03bb414b8f2b17e4" providerId="LiveId" clId="{F834C6BA-8182-4C9B-80BC-DECC2D514C8C}" dt="2025-12-09T11:59:29.186" v="12" actId="1076"/>
          <ac:picMkLst>
            <pc:docMk/>
            <pc:sldMk cId="0" sldId="264"/>
            <ac:picMk id="8" creationId="{CE415907-5AEF-0367-9DA6-FBE44B0E5CEA}"/>
          </ac:picMkLst>
        </pc:picChg>
        <pc:picChg chg="add mod">
          <ac:chgData name="Doremiek Lamain" userId="03bb414b8f2b17e4" providerId="LiveId" clId="{F834C6BA-8182-4C9B-80BC-DECC2D514C8C}" dt="2025-12-09T11:59:29.186" v="12" actId="1076"/>
          <ac:picMkLst>
            <pc:docMk/>
            <pc:sldMk cId="0" sldId="264"/>
            <ac:picMk id="9" creationId="{8F97388A-5905-23D4-2E73-7A0D52C5A5DB}"/>
          </ac:picMkLst>
        </pc:picChg>
        <pc:picChg chg="add mod">
          <ac:chgData name="Doremiek Lamain" userId="03bb414b8f2b17e4" providerId="LiveId" clId="{F834C6BA-8182-4C9B-80BC-DECC2D514C8C}" dt="2025-12-09T11:59:29.186" v="12" actId="1076"/>
          <ac:picMkLst>
            <pc:docMk/>
            <pc:sldMk cId="0" sldId="264"/>
            <ac:picMk id="10" creationId="{7D0FFDAA-72AB-9F01-7D17-787DF0D48C17}"/>
          </ac:picMkLst>
        </pc:picChg>
        <pc:picChg chg="add mod">
          <ac:chgData name="Doremiek Lamain" userId="03bb414b8f2b17e4" providerId="LiveId" clId="{F834C6BA-8182-4C9B-80BC-DECC2D514C8C}" dt="2025-12-09T11:59:29.186" v="12" actId="1076"/>
          <ac:picMkLst>
            <pc:docMk/>
            <pc:sldMk cId="0" sldId="264"/>
            <ac:picMk id="11" creationId="{14A69E90-2BEE-DAAF-DD90-CD215A3D0DF6}"/>
          </ac:picMkLst>
        </pc:picChg>
        <pc:picChg chg="add mod">
          <ac:chgData name="Doremiek Lamain" userId="03bb414b8f2b17e4" providerId="LiveId" clId="{F834C6BA-8182-4C9B-80BC-DECC2D514C8C}" dt="2025-12-09T11:59:29.186" v="12" actId="1076"/>
          <ac:picMkLst>
            <pc:docMk/>
            <pc:sldMk cId="0" sldId="264"/>
            <ac:picMk id="12" creationId="{DF6DFFB8-A797-12F1-C684-A8667FFB9C82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" name="Shape 2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12" name="Hoofdtekst - niveau éé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719999"/>
            <a:ext cx="10515600" cy="8976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ts val="65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500" b="1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1pPr>
      <a:lvl2pPr marL="0" marR="0" indent="0" algn="ctr" defTabSz="914400" rtl="0" latinLnBrk="0">
        <a:lnSpc>
          <a:spcPts val="65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500" b="1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2pPr>
      <a:lvl3pPr marL="0" marR="0" indent="0" algn="ctr" defTabSz="914400" rtl="0" latinLnBrk="0">
        <a:lnSpc>
          <a:spcPts val="65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500" b="1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3pPr>
      <a:lvl4pPr marL="0" marR="0" indent="0" algn="ctr" defTabSz="914400" rtl="0" latinLnBrk="0">
        <a:lnSpc>
          <a:spcPts val="65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500" b="1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4pPr>
      <a:lvl5pPr marL="0" marR="0" indent="0" algn="ctr" defTabSz="914400" rtl="0" latinLnBrk="0">
        <a:lnSpc>
          <a:spcPts val="65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500" b="1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5pPr>
      <a:lvl6pPr marL="0" marR="0" indent="0" algn="ctr" defTabSz="914400" rtl="0" latinLnBrk="0">
        <a:lnSpc>
          <a:spcPts val="65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500" b="1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6pPr>
      <a:lvl7pPr marL="0" marR="0" indent="0" algn="ctr" defTabSz="914400" rtl="0" latinLnBrk="0">
        <a:lnSpc>
          <a:spcPts val="65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500" b="1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7pPr>
      <a:lvl8pPr marL="0" marR="0" indent="0" algn="ctr" defTabSz="914400" rtl="0" latinLnBrk="0">
        <a:lnSpc>
          <a:spcPts val="65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500" b="1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8pPr>
      <a:lvl9pPr marL="0" marR="0" indent="0" algn="ctr" defTabSz="914400" rtl="0" latinLnBrk="0">
        <a:lnSpc>
          <a:spcPts val="65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500" b="1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1pPr>
      <a:lvl2pPr marL="628650" marR="0" indent="-17145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2pPr>
      <a:lvl3pPr marL="1120139" marR="0" indent="-2057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3pPr>
      <a:lvl4pPr marL="16002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4pPr>
      <a:lvl5pPr marL="20574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5pPr>
      <a:lvl6pPr marL="2514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6pPr>
      <a:lvl7pPr marL="29718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7pPr>
      <a:lvl8pPr marL="34290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8pPr>
      <a:lvl9pPr marL="38862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1800" b="0" i="0" u="none" strike="noStrike" cap="none" spc="0" baseline="0">
          <a:solidFill>
            <a:schemeClr val="accent6"/>
          </a:solidFill>
          <a:uFillTx/>
          <a:latin typeface="Century Gothic"/>
          <a:ea typeface="Century Gothic"/>
          <a:cs typeface="Century Gothic"/>
          <a:sym typeface="Century Gothic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entury Gothic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eb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image" Target="../media/image7.t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"/><Relationship Id="rId2" Type="http://schemas.openxmlformats.org/officeDocument/2006/relationships/image" Target="../media/image9.t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"/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Tijdelijke aanduiding voor inhoud 4" descr="Tijdelijke aanduiding voor inhoud 4"/>
          <p:cNvPicPr>
            <a:picLocks noChangeAspect="1"/>
          </p:cNvPicPr>
          <p:nvPr/>
        </p:nvPicPr>
        <p:blipFill>
          <a:blip r:embed="rId2"/>
          <a:srcRect t="22736" b="21024"/>
          <a:stretch>
            <a:fillRect/>
          </a:stretch>
        </p:blipFill>
        <p:spPr>
          <a:xfrm>
            <a:off x="1791781" y="0"/>
            <a:ext cx="8608438" cy="4841349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Titel 1"/>
          <p:cNvSpPr txBox="1">
            <a:spLocks noGrp="1"/>
          </p:cNvSpPr>
          <p:nvPr>
            <p:ph type="title"/>
          </p:nvPr>
        </p:nvSpPr>
        <p:spPr>
          <a:xfrm>
            <a:off x="838200" y="5435534"/>
            <a:ext cx="10515600" cy="897683"/>
          </a:xfrm>
          <a:prstGeom prst="rect">
            <a:avLst/>
          </a:prstGeom>
        </p:spPr>
        <p:txBody>
          <a:bodyPr/>
          <a:lstStyle/>
          <a:p>
            <a:r>
              <a:rPr dirty="0" err="1"/>
              <a:t>isotopia</a:t>
            </a:r>
            <a:endParaRPr dirty="0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DECAAF7C-9673-863B-DD72-BECAD1468A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508" y="3706981"/>
            <a:ext cx="3072984" cy="172855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Afbeelding" descr="Afbeelding"/>
          <p:cNvPicPr>
            <a:picLocks noChangeAspect="1"/>
          </p:cNvPicPr>
          <p:nvPr/>
        </p:nvPicPr>
        <p:blipFill>
          <a:blip r:embed="rId2"/>
          <a:srcRect l="26106" t="65659" b="1270"/>
          <a:stretch>
            <a:fillRect/>
          </a:stretch>
        </p:blipFill>
        <p:spPr>
          <a:xfrm>
            <a:off x="5845580" y="3880173"/>
            <a:ext cx="6327698" cy="2831899"/>
          </a:xfrm>
          <a:prstGeom prst="rect">
            <a:avLst/>
          </a:prstGeom>
          <a:ln w="12700">
            <a:miter lim="400000"/>
          </a:ln>
        </p:spPr>
      </p:pic>
      <p:pic>
        <p:nvPicPr>
          <p:cNvPr id="60" name="Tijdelijke aanduiding voor inhoud 4" descr="Tijdelijke aanduiding voor inhoud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1970" y="-549856"/>
            <a:ext cx="6327776" cy="63277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Tijdelijke aanduiding voor inhoud 4" descr="Tijdelijke aanduiding voor inhoud 4"/>
          <p:cNvPicPr>
            <a:picLocks noChangeAspect="1"/>
          </p:cNvPicPr>
          <p:nvPr/>
        </p:nvPicPr>
        <p:blipFill>
          <a:blip r:embed="rId2"/>
          <a:srcRect l="24627" t="4759" r="49814" b="46542"/>
          <a:stretch>
            <a:fillRect/>
          </a:stretch>
        </p:blipFill>
        <p:spPr>
          <a:xfrm>
            <a:off x="277402" y="1199508"/>
            <a:ext cx="4017196" cy="4094950"/>
          </a:xfrm>
          <a:prstGeom prst="rect">
            <a:avLst/>
          </a:prstGeom>
          <a:ln w="12700">
            <a:miter lim="400000"/>
          </a:ln>
        </p:spPr>
      </p:pic>
      <p:pic>
        <p:nvPicPr>
          <p:cNvPr id="63" name="Afbeelding 5" descr="Afbeelding 5"/>
          <p:cNvPicPr>
            <a:picLocks noChangeAspect="1"/>
          </p:cNvPicPr>
          <p:nvPr/>
        </p:nvPicPr>
        <p:blipFill>
          <a:blip r:embed="rId3"/>
          <a:srcRect l="21657" r="15309" b="12509"/>
          <a:stretch>
            <a:fillRect/>
          </a:stretch>
        </p:blipFill>
        <p:spPr>
          <a:xfrm>
            <a:off x="4649056" y="1860789"/>
            <a:ext cx="4017197" cy="3136421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Afbeelding 7" descr="Afbeelding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2628" y="671587"/>
            <a:ext cx="2518146" cy="4923657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Tekstvak 8"/>
          <p:cNvSpPr txBox="1"/>
          <p:nvPr/>
        </p:nvSpPr>
        <p:spPr>
          <a:xfrm>
            <a:off x="1114231" y="5749707"/>
            <a:ext cx="10624507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Ziekte opsporen			Zieke cellen kapotmaken		Botten controleren 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itel 1"/>
          <p:cNvSpPr txBox="1">
            <a:spLocks noGrp="1"/>
          </p:cNvSpPr>
          <p:nvPr>
            <p:ph type="title"/>
          </p:nvPr>
        </p:nvSpPr>
        <p:spPr>
          <a:xfrm>
            <a:off x="523702" y="2988908"/>
            <a:ext cx="4839393" cy="897683"/>
          </a:xfrm>
          <a:prstGeom prst="rect">
            <a:avLst/>
          </a:prstGeom>
        </p:spPr>
        <p:txBody>
          <a:bodyPr/>
          <a:lstStyle/>
          <a:p>
            <a:r>
              <a:t>Ja</a:t>
            </a:r>
          </a:p>
        </p:txBody>
      </p:sp>
      <p:sp>
        <p:nvSpPr>
          <p:cNvPr id="26" name="Rechte verbindingslijn 4"/>
          <p:cNvSpPr/>
          <p:nvPr/>
        </p:nvSpPr>
        <p:spPr>
          <a:xfrm flipH="1">
            <a:off x="6095999" y="0"/>
            <a:ext cx="2" cy="6858001"/>
          </a:xfrm>
          <a:prstGeom prst="line">
            <a:avLst/>
          </a:prstGeom>
          <a:ln w="57150">
            <a:solidFill>
              <a:schemeClr val="accent6"/>
            </a:solidFill>
            <a:prstDash val="dash"/>
            <a:miter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27" name="Titel 1"/>
          <p:cNvSpPr txBox="1"/>
          <p:nvPr/>
        </p:nvSpPr>
        <p:spPr>
          <a:xfrm>
            <a:off x="6096000" y="2980158"/>
            <a:ext cx="4839393" cy="8421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 algn="ctr">
              <a:lnSpc>
                <a:spcPts val="6500"/>
              </a:lnSpc>
              <a:defRPr sz="6500" b="1"/>
            </a:lvl1pPr>
          </a:lstStyle>
          <a:p>
            <a:r>
              <a:t>Nee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DA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Afbeelding 3" descr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Afbeelding 10" descr="Afbeelding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0"/>
            <a:ext cx="5143501" cy="6858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Afbeelding 10" descr="Afbeelding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150" y="0"/>
            <a:ext cx="5143500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4" name="Afbeelding 12" descr="Afbeelding 12"/>
          <p:cNvPicPr>
            <a:picLocks noChangeAspect="1"/>
          </p:cNvPicPr>
          <p:nvPr/>
        </p:nvPicPr>
        <p:blipFill>
          <a:blip r:embed="rId3"/>
          <a:srcRect l="9731" r="8831"/>
          <a:stretch>
            <a:fillRect/>
          </a:stretch>
        </p:blipFill>
        <p:spPr>
          <a:xfrm>
            <a:off x="5691884" y="1990787"/>
            <a:ext cx="2342508" cy="2876426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Afbeelding 16" descr="Afbeelding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5808" y="2811552"/>
            <a:ext cx="1554395" cy="1036264"/>
          </a:xfrm>
          <a:prstGeom prst="rect">
            <a:avLst/>
          </a:prstGeom>
          <a:ln w="12700">
            <a:miter lim="400000"/>
          </a:ln>
        </p:spPr>
      </p:pic>
      <p:sp>
        <p:nvSpPr>
          <p:cNvPr id="36" name="Tekstvak 17"/>
          <p:cNvSpPr txBox="1"/>
          <p:nvPr/>
        </p:nvSpPr>
        <p:spPr>
          <a:xfrm>
            <a:off x="5521845" y="4428159"/>
            <a:ext cx="2322988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1 legoblokje = cel</a:t>
            </a:r>
          </a:p>
        </p:txBody>
      </p:sp>
      <p:sp>
        <p:nvSpPr>
          <p:cNvPr id="37" name="Tekstvak 18"/>
          <p:cNvSpPr txBox="1"/>
          <p:nvPr/>
        </p:nvSpPr>
        <p:spPr>
          <a:xfrm>
            <a:off x="5244444" y="489071"/>
            <a:ext cx="6360731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1 lichaam bestaat uit miljoenen cellen</a:t>
            </a:r>
          </a:p>
        </p:txBody>
      </p:sp>
      <p:sp>
        <p:nvSpPr>
          <p:cNvPr id="38" name="Tekstvak 19"/>
          <p:cNvSpPr txBox="1"/>
          <p:nvPr/>
        </p:nvSpPr>
        <p:spPr>
          <a:xfrm>
            <a:off x="8912318" y="4384809"/>
            <a:ext cx="2824710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1 stukje plastic = atoom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Afbeelding" descr="Afbeeld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49035" y="143896"/>
            <a:ext cx="6858001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Afbeelding" descr="Afbeelding"/>
          <p:cNvPicPr>
            <a:picLocks noChangeAspect="1"/>
          </p:cNvPicPr>
          <p:nvPr/>
        </p:nvPicPr>
        <p:blipFill>
          <a:blip r:embed="rId3"/>
          <a:srcRect l="27311" r="7396"/>
          <a:stretch>
            <a:fillRect/>
          </a:stretch>
        </p:blipFill>
        <p:spPr>
          <a:xfrm>
            <a:off x="5192541" y="-85497"/>
            <a:ext cx="7166004" cy="731693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Afbeelding" descr="Afbeeld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717" y="548241"/>
            <a:ext cx="5790296" cy="5790296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Afbeelding" descr="Afbeeld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2429" y="532163"/>
            <a:ext cx="7599636" cy="56997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Tijdelijke aanduiding voor inhoud 4" descr="Tijdelijke aanduiding voor inhoud 4"/>
          <p:cNvPicPr>
            <a:picLocks noChangeAspect="1"/>
          </p:cNvPicPr>
          <p:nvPr/>
        </p:nvPicPr>
        <p:blipFill>
          <a:blip r:embed="rId2"/>
          <a:srcRect b="19"/>
          <a:stretch>
            <a:fillRect/>
          </a:stretch>
        </p:blipFill>
        <p:spPr>
          <a:xfrm>
            <a:off x="19" y="1282"/>
            <a:ext cx="12191981" cy="685671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fbeelding" descr="Afbeeld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435" y="1042010"/>
            <a:ext cx="3110219" cy="414695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57" name="Groepeer"/>
          <p:cNvGrpSpPr/>
          <p:nvPr/>
        </p:nvGrpSpPr>
        <p:grpSpPr>
          <a:xfrm>
            <a:off x="4982433" y="0"/>
            <a:ext cx="6858001" cy="6858001"/>
            <a:chOff x="0" y="0"/>
            <a:chExt cx="6858000" cy="6858000"/>
          </a:xfrm>
        </p:grpSpPr>
        <p:pic>
          <p:nvPicPr>
            <p:cNvPr id="49" name="Afbeelding" descr="Afbeeldi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6858000" cy="68580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0" name="Rechthoek"/>
            <p:cNvSpPr/>
            <p:nvPr/>
          </p:nvSpPr>
          <p:spPr>
            <a:xfrm>
              <a:off x="3539673" y="3249251"/>
              <a:ext cx="2086006" cy="5807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1" name="Rechthoek"/>
            <p:cNvSpPr/>
            <p:nvPr/>
          </p:nvSpPr>
          <p:spPr>
            <a:xfrm>
              <a:off x="3476947" y="5339510"/>
              <a:ext cx="2086006" cy="58075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2" name="Rechthoek"/>
            <p:cNvSpPr/>
            <p:nvPr/>
          </p:nvSpPr>
          <p:spPr>
            <a:xfrm>
              <a:off x="4358525" y="596343"/>
              <a:ext cx="1195341" cy="58076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3" name="Rechthoek"/>
            <p:cNvSpPr/>
            <p:nvPr/>
          </p:nvSpPr>
          <p:spPr>
            <a:xfrm>
              <a:off x="4358525" y="1203331"/>
              <a:ext cx="1195341" cy="142017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4" name="Rechthoek"/>
            <p:cNvSpPr/>
            <p:nvPr/>
          </p:nvSpPr>
          <p:spPr>
            <a:xfrm>
              <a:off x="4774239" y="1158993"/>
              <a:ext cx="861837" cy="58075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5" name="Rechthoek"/>
            <p:cNvSpPr/>
            <p:nvPr/>
          </p:nvSpPr>
          <p:spPr>
            <a:xfrm>
              <a:off x="2190245" y="219994"/>
              <a:ext cx="1797807" cy="26388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sp>
          <p:nvSpPr>
            <p:cNvPr id="56" name="Rechthoek"/>
            <p:cNvSpPr/>
            <p:nvPr/>
          </p:nvSpPr>
          <p:spPr>
            <a:xfrm>
              <a:off x="3035124" y="368637"/>
              <a:ext cx="787753" cy="43972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</p:grpSp>
      <p:pic>
        <p:nvPicPr>
          <p:cNvPr id="3" name="Afbeelding 2">
            <a:extLst>
              <a:ext uri="{FF2B5EF4-FFF2-40B4-BE49-F238E27FC236}">
                <a16:creationId xmlns:a16="http://schemas.microsoft.com/office/drawing/2014/main" id="{ADE815AE-9AB6-6AFF-EFB9-2DD5644BF2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24" b="89881" l="2000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354" y="509888"/>
            <a:ext cx="347275" cy="194474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0C2448F9-DFF6-A0B0-4CAE-F1D2148629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24" b="89881" l="2000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7217" y="573528"/>
            <a:ext cx="347275" cy="194474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2BED0E84-7CBE-6BD0-46E1-5541931CE2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24" b="89881" l="2000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08978">
            <a:off x="8716499" y="337523"/>
            <a:ext cx="347275" cy="19447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7566BCD9-2D2A-3B9E-907E-AE6556D052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24" b="89881" l="2000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951586" y="231631"/>
            <a:ext cx="347275" cy="194474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994CD89A-6FC2-0AE3-4D8C-561F6DB8BA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24" b="89881" l="2000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06236">
            <a:off x="9198105" y="271399"/>
            <a:ext cx="347275" cy="194474"/>
          </a:xfrm>
          <a:prstGeom prst="rect">
            <a:avLst/>
          </a:prstGeom>
        </p:spPr>
      </p:pic>
      <p:pic>
        <p:nvPicPr>
          <p:cNvPr id="8" name="Afbeelding 7">
            <a:extLst>
              <a:ext uri="{FF2B5EF4-FFF2-40B4-BE49-F238E27FC236}">
                <a16:creationId xmlns:a16="http://schemas.microsoft.com/office/drawing/2014/main" id="{CE415907-5AEF-0367-9DA6-FBE44B0E5C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24" b="89881" l="2000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627217" y="2993326"/>
            <a:ext cx="275363" cy="154203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8F97388A-5905-23D4-2E73-7A0D52C5A5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24" b="89881" l="2000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17598">
            <a:off x="8578454" y="2812101"/>
            <a:ext cx="275363" cy="154203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id="{7D0FFDAA-72AB-9F01-7D17-787DF0D48C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24" b="89881" l="2000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87798">
            <a:off x="8609765" y="3182264"/>
            <a:ext cx="275363" cy="154203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14A69E90-2BEE-DAAF-DD90-CD215A3D0D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24" b="89881" l="2000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36337">
            <a:off x="8409454" y="2722636"/>
            <a:ext cx="275363" cy="154203"/>
          </a:xfrm>
          <a:prstGeom prst="rect">
            <a:avLst/>
          </a:prstGeom>
        </p:spPr>
      </p:pic>
      <p:pic>
        <p:nvPicPr>
          <p:cNvPr id="12" name="Afbeelding 11">
            <a:extLst>
              <a:ext uri="{FF2B5EF4-FFF2-40B4-BE49-F238E27FC236}">
                <a16:creationId xmlns:a16="http://schemas.microsoft.com/office/drawing/2014/main" id="{DF6DFFB8-A797-12F1-C684-A8667FFB9C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524" b="89881" l="2000" r="96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05690">
            <a:off x="8466120" y="3271053"/>
            <a:ext cx="275363" cy="15420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D9D9D9"/>
      </a:dk1>
      <a:lt1>
        <a:srgbClr val="00AAD9"/>
      </a:lt1>
      <a:dk2>
        <a:srgbClr val="A7A7A7"/>
      </a:dk2>
      <a:lt2>
        <a:srgbClr val="535353"/>
      </a:lt2>
      <a:accent1>
        <a:srgbClr val="9E1F63"/>
      </a:accent1>
      <a:accent2>
        <a:srgbClr val="4D88B6"/>
      </a:accent2>
      <a:accent3>
        <a:srgbClr val="9ED3EE"/>
      </a:accent3>
      <a:accent4>
        <a:srgbClr val="2C286D"/>
      </a:accent4>
      <a:accent5>
        <a:srgbClr val="005596"/>
      </a:accent5>
      <a:accent6>
        <a:srgbClr val="00AAD9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chemeClr val="accent6"/>
            </a:solidFill>
            <a:effectLst/>
            <a:uFillTx/>
            <a:latin typeface="Century Gothic"/>
            <a:ea typeface="Century Gothic"/>
            <a:cs typeface="Century Gothic"/>
            <a:sym typeface="Century Goth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chemeClr val="accent6"/>
            </a:solidFill>
            <a:effectLst/>
            <a:uFillTx/>
            <a:latin typeface="Century Gothic"/>
            <a:ea typeface="Century Gothic"/>
            <a:cs typeface="Century Gothic"/>
            <a:sym typeface="Century Goth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9E1F63"/>
      </a:accent1>
      <a:accent2>
        <a:srgbClr val="4D88B6"/>
      </a:accent2>
      <a:accent3>
        <a:srgbClr val="9ED3EE"/>
      </a:accent3>
      <a:accent4>
        <a:srgbClr val="2C286D"/>
      </a:accent4>
      <a:accent5>
        <a:srgbClr val="005596"/>
      </a:accent5>
      <a:accent6>
        <a:srgbClr val="00AAD9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chemeClr val="accent6"/>
            </a:solidFill>
            <a:effectLst/>
            <a:uFillTx/>
            <a:latin typeface="Century Gothic"/>
            <a:ea typeface="Century Gothic"/>
            <a:cs typeface="Century Gothic"/>
            <a:sym typeface="Century Goth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chemeClr val="accent6"/>
            </a:solidFill>
            <a:effectLst/>
            <a:uFillTx/>
            <a:latin typeface="Century Gothic"/>
            <a:ea typeface="Century Gothic"/>
            <a:cs typeface="Century Gothic"/>
            <a:sym typeface="Century Gothic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30</Words>
  <Application>Microsoft Office PowerPoint</Application>
  <PresentationFormat>Breedbeeld</PresentationFormat>
  <Paragraphs>7</Paragraphs>
  <Slides>11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Arial</vt:lpstr>
      <vt:lpstr>Calibri</vt:lpstr>
      <vt:lpstr>Century Gothic</vt:lpstr>
      <vt:lpstr>Kantoorthema</vt:lpstr>
      <vt:lpstr>isotopia</vt:lpstr>
      <vt:lpstr>Ja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Doremiek Lamain</cp:lastModifiedBy>
  <cp:revision>1</cp:revision>
  <dcterms:modified xsi:type="dcterms:W3CDTF">2025-12-09T11:59:32Z</dcterms:modified>
</cp:coreProperties>
</file>