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5" r:id="rId2"/>
    <p:sldId id="303" r:id="rId3"/>
    <p:sldId id="313" r:id="rId4"/>
    <p:sldId id="305" r:id="rId5"/>
    <p:sldId id="310" r:id="rId6"/>
    <p:sldId id="306" r:id="rId7"/>
    <p:sldId id="312" r:id="rId8"/>
    <p:sldId id="307" r:id="rId9"/>
    <p:sldId id="308" r:id="rId10"/>
    <p:sldId id="309" r:id="rId11"/>
    <p:sldId id="311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B6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329A3E-36D3-47A1-9048-7B0CB3B2DB6D}" v="9" dt="2025-06-24T14:24:23.14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40" y="8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874C74A7-CD43-48A5-864E-1761C6380E23}"/>
    <pc:docChg chg="undo custSel addSld delSld modSld sldOrd">
      <pc:chgData name="Doremiek Lamain" userId="03bb414b8f2b17e4" providerId="LiveId" clId="{874C74A7-CD43-48A5-864E-1761C6380E23}" dt="2023-03-24T08:07:20.048" v="55"/>
      <pc:docMkLst>
        <pc:docMk/>
      </pc:docMkLst>
      <pc:sldChg chg="del">
        <pc:chgData name="Doremiek Lamain" userId="03bb414b8f2b17e4" providerId="LiveId" clId="{874C74A7-CD43-48A5-864E-1761C6380E23}" dt="2023-03-15T13:16:13.072" v="2" actId="47"/>
        <pc:sldMkLst>
          <pc:docMk/>
          <pc:sldMk cId="4247738011" sldId="262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547622114" sldId="279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4256854451" sldId="294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25248213" sldId="295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308286353" sldId="296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9469597" sldId="297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1137550924" sldId="298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364638064" sldId="299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1257876312" sldId="300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202039825" sldId="301"/>
        </pc:sldMkLst>
      </pc:sldChg>
      <pc:sldChg chg="del">
        <pc:chgData name="Doremiek Lamain" userId="03bb414b8f2b17e4" providerId="LiveId" clId="{874C74A7-CD43-48A5-864E-1761C6380E23}" dt="2023-03-15T13:16:11.734" v="1" actId="47"/>
        <pc:sldMkLst>
          <pc:docMk/>
          <pc:sldMk cId="2841208691" sldId="302"/>
        </pc:sldMkLst>
      </pc:sldChg>
      <pc:sldChg chg="add">
        <pc:chgData name="Doremiek Lamain" userId="03bb414b8f2b17e4" providerId="LiveId" clId="{874C74A7-CD43-48A5-864E-1761C6380E23}" dt="2023-03-15T13:16:04.347" v="0"/>
        <pc:sldMkLst>
          <pc:docMk/>
          <pc:sldMk cId="2722936612" sldId="303"/>
        </pc:sldMkLst>
      </pc:sldChg>
      <pc:sldChg chg="addSp delSp modSp new mod ord">
        <pc:chgData name="Doremiek Lamain" userId="03bb414b8f2b17e4" providerId="LiveId" clId="{874C74A7-CD43-48A5-864E-1761C6380E23}" dt="2023-03-15T14:23:40.016" v="16" actId="1076"/>
        <pc:sldMkLst>
          <pc:docMk/>
          <pc:sldMk cId="1109291747" sldId="304"/>
        </pc:sldMkLst>
      </pc:sldChg>
      <pc:sldChg chg="addSp delSp modSp new mod">
        <pc:chgData name="Doremiek Lamain" userId="03bb414b8f2b17e4" providerId="LiveId" clId="{874C74A7-CD43-48A5-864E-1761C6380E23}" dt="2023-03-22T08:30:55.132" v="54" actId="1076"/>
        <pc:sldMkLst>
          <pc:docMk/>
          <pc:sldMk cId="3258413475" sldId="305"/>
        </pc:sldMkLst>
      </pc:sldChg>
      <pc:sldChg chg="addSp delSp modSp new mod setBg">
        <pc:chgData name="Doremiek Lamain" userId="03bb414b8f2b17e4" providerId="LiveId" clId="{874C74A7-CD43-48A5-864E-1761C6380E23}" dt="2023-03-24T08:07:20.048" v="55"/>
        <pc:sldMkLst>
          <pc:docMk/>
          <pc:sldMk cId="844183339" sldId="306"/>
        </pc:sldMkLst>
      </pc:sldChg>
      <pc:sldMasterChg chg="delSldLayout">
        <pc:chgData name="Doremiek Lamain" userId="03bb414b8f2b17e4" providerId="LiveId" clId="{874C74A7-CD43-48A5-864E-1761C6380E23}" dt="2023-03-15T13:16:11.734" v="1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874C74A7-CD43-48A5-864E-1761C6380E23}" dt="2023-03-15T13:16:11.734" v="1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85329A3E-36D3-47A1-9048-7B0CB3B2DB6D}"/>
    <pc:docChg chg="undo custSel addSld delSld modSld sldOrd">
      <pc:chgData name="Doremiek Lamain" userId="03bb414b8f2b17e4" providerId="LiveId" clId="{85329A3E-36D3-47A1-9048-7B0CB3B2DB6D}" dt="2025-06-24T14:24:40.586" v="184" actId="1035"/>
      <pc:docMkLst>
        <pc:docMk/>
      </pc:docMkLst>
      <pc:sldChg chg="addSp delSp modSp mod">
        <pc:chgData name="Doremiek Lamain" userId="03bb414b8f2b17e4" providerId="LiveId" clId="{85329A3E-36D3-47A1-9048-7B0CB3B2DB6D}" dt="2025-06-17T13:40:34.145" v="58" actId="1076"/>
        <pc:sldMkLst>
          <pc:docMk/>
          <pc:sldMk cId="2722936612" sldId="303"/>
        </pc:sldMkLst>
        <pc:spChg chg="add mod">
          <ac:chgData name="Doremiek Lamain" userId="03bb414b8f2b17e4" providerId="LiveId" clId="{85329A3E-36D3-47A1-9048-7B0CB3B2DB6D}" dt="2025-06-17T13:40:32.939" v="57" actId="1076"/>
          <ac:spMkLst>
            <pc:docMk/>
            <pc:sldMk cId="2722936612" sldId="303"/>
            <ac:spMk id="8" creationId="{9BF09307-1561-0805-42DC-C1E3E67E3D5A}"/>
          </ac:spMkLst>
        </pc:spChg>
        <pc:picChg chg="add mod">
          <ac:chgData name="Doremiek Lamain" userId="03bb414b8f2b17e4" providerId="LiveId" clId="{85329A3E-36D3-47A1-9048-7B0CB3B2DB6D}" dt="2025-06-17T13:39:52.494" v="17" actId="1076"/>
          <ac:picMkLst>
            <pc:docMk/>
            <pc:sldMk cId="2722936612" sldId="303"/>
            <ac:picMk id="4" creationId="{F386DF07-ADBD-AB3E-7EE2-E91C90487B1A}"/>
          </ac:picMkLst>
        </pc:picChg>
        <pc:picChg chg="add mod">
          <ac:chgData name="Doremiek Lamain" userId="03bb414b8f2b17e4" providerId="LiveId" clId="{85329A3E-36D3-47A1-9048-7B0CB3B2DB6D}" dt="2025-06-17T13:39:54.077" v="18" actId="1076"/>
          <ac:picMkLst>
            <pc:docMk/>
            <pc:sldMk cId="2722936612" sldId="303"/>
            <ac:picMk id="6" creationId="{6526B078-3D5C-F1E4-9DE7-FEBBB167DE12}"/>
          </ac:picMkLst>
        </pc:picChg>
        <pc:picChg chg="add mod">
          <ac:chgData name="Doremiek Lamain" userId="03bb414b8f2b17e4" providerId="LiveId" clId="{85329A3E-36D3-47A1-9048-7B0CB3B2DB6D}" dt="2025-06-17T13:40:34.145" v="58" actId="1076"/>
          <ac:picMkLst>
            <pc:docMk/>
            <pc:sldMk cId="2722936612" sldId="303"/>
            <ac:picMk id="7" creationId="{18DD30EE-E807-E3A3-5BF3-B7B655E51C6B}"/>
          </ac:picMkLst>
        </pc:picChg>
      </pc:sldChg>
      <pc:sldChg chg="del">
        <pc:chgData name="Doremiek Lamain" userId="03bb414b8f2b17e4" providerId="LiveId" clId="{85329A3E-36D3-47A1-9048-7B0CB3B2DB6D}" dt="2025-06-17T13:39:10.691" v="0" actId="47"/>
        <pc:sldMkLst>
          <pc:docMk/>
          <pc:sldMk cId="1109291747" sldId="304"/>
        </pc:sldMkLst>
      </pc:sldChg>
      <pc:sldChg chg="addSp delSp modSp mod">
        <pc:chgData name="Doremiek Lamain" userId="03bb414b8f2b17e4" providerId="LiveId" clId="{85329A3E-36D3-47A1-9048-7B0CB3B2DB6D}" dt="2025-06-17T13:57:04.278" v="104" actId="22"/>
        <pc:sldMkLst>
          <pc:docMk/>
          <pc:sldMk cId="3258413475" sldId="305"/>
        </pc:sldMkLst>
        <pc:picChg chg="add">
          <ac:chgData name="Doremiek Lamain" userId="03bb414b8f2b17e4" providerId="LiveId" clId="{85329A3E-36D3-47A1-9048-7B0CB3B2DB6D}" dt="2025-06-17T13:57:04.278" v="104" actId="22"/>
          <ac:picMkLst>
            <pc:docMk/>
            <pc:sldMk cId="3258413475" sldId="305"/>
            <ac:picMk id="6" creationId="{C2CA27D1-B5AA-B27A-E151-734C1B44379B}"/>
          </ac:picMkLst>
        </pc:picChg>
      </pc:sldChg>
      <pc:sldChg chg="delSp del mod">
        <pc:chgData name="Doremiek Lamain" userId="03bb414b8f2b17e4" providerId="LiveId" clId="{85329A3E-36D3-47A1-9048-7B0CB3B2DB6D}" dt="2025-06-17T13:49:21.314" v="61" actId="47"/>
        <pc:sldMkLst>
          <pc:docMk/>
          <pc:sldMk cId="844183339" sldId="306"/>
        </pc:sldMkLst>
      </pc:sldChg>
      <pc:sldChg chg="addSp delSp modSp new mod modClrScheme chgLayout">
        <pc:chgData name="Doremiek Lamain" userId="03bb414b8f2b17e4" providerId="LiveId" clId="{85329A3E-36D3-47A1-9048-7B0CB3B2DB6D}" dt="2025-06-17T13:59:43.237" v="119" actId="14100"/>
        <pc:sldMkLst>
          <pc:docMk/>
          <pc:sldMk cId="2809010056" sldId="306"/>
        </pc:sldMkLst>
        <pc:picChg chg="add mod modCrop">
          <ac:chgData name="Doremiek Lamain" userId="03bb414b8f2b17e4" providerId="LiveId" clId="{85329A3E-36D3-47A1-9048-7B0CB3B2DB6D}" dt="2025-06-17T13:59:43.237" v="119" actId="14100"/>
          <ac:picMkLst>
            <pc:docMk/>
            <pc:sldMk cId="2809010056" sldId="306"/>
            <ac:picMk id="10" creationId="{3B76B496-F4C1-D6CA-63A6-46385006FF4D}"/>
          </ac:picMkLst>
        </pc:picChg>
      </pc:sldChg>
      <pc:sldChg chg="addSp delSp modSp new mod modClrScheme chgLayout">
        <pc:chgData name="Doremiek Lamain" userId="03bb414b8f2b17e4" providerId="LiveId" clId="{85329A3E-36D3-47A1-9048-7B0CB3B2DB6D}" dt="2025-06-24T13:40:53.992" v="149" actId="26606"/>
        <pc:sldMkLst>
          <pc:docMk/>
          <pc:sldMk cId="3139752043" sldId="307"/>
        </pc:sldMkLst>
        <pc:spChg chg="del">
          <ac:chgData name="Doremiek Lamain" userId="03bb414b8f2b17e4" providerId="LiveId" clId="{85329A3E-36D3-47A1-9048-7B0CB3B2DB6D}" dt="2025-06-24T13:40:53.992" v="149" actId="26606"/>
          <ac:spMkLst>
            <pc:docMk/>
            <pc:sldMk cId="3139752043" sldId="307"/>
            <ac:spMk id="3" creationId="{7D5D4552-81FC-0B71-21D7-22919751AAAA}"/>
          </ac:spMkLst>
        </pc:spChg>
        <pc:picChg chg="add mod">
          <ac:chgData name="Doremiek Lamain" userId="03bb414b8f2b17e4" providerId="LiveId" clId="{85329A3E-36D3-47A1-9048-7B0CB3B2DB6D}" dt="2025-06-24T13:40:53.992" v="149" actId="26606"/>
          <ac:picMkLst>
            <pc:docMk/>
            <pc:sldMk cId="3139752043" sldId="307"/>
            <ac:picMk id="4" creationId="{A203C797-975E-9924-9A05-310893D89435}"/>
          </ac:picMkLst>
        </pc:picChg>
        <pc:picChg chg="add del mod">
          <ac:chgData name="Doremiek Lamain" userId="03bb414b8f2b17e4" providerId="LiveId" clId="{85329A3E-36D3-47A1-9048-7B0CB3B2DB6D}" dt="2025-06-24T13:40:50.186" v="144" actId="478"/>
          <ac:picMkLst>
            <pc:docMk/>
            <pc:sldMk cId="3139752043" sldId="307"/>
            <ac:picMk id="7" creationId="{8C5F74CF-8025-E74E-A9B3-DB71BCD05B2C}"/>
          </ac:picMkLst>
        </pc:picChg>
        <pc:picChg chg="add del mod">
          <ac:chgData name="Doremiek Lamain" userId="03bb414b8f2b17e4" providerId="LiveId" clId="{85329A3E-36D3-47A1-9048-7B0CB3B2DB6D}" dt="2025-06-24T13:40:51.449" v="145" actId="478"/>
          <ac:picMkLst>
            <pc:docMk/>
            <pc:sldMk cId="3139752043" sldId="307"/>
            <ac:picMk id="9" creationId="{36774916-690E-301B-3320-016147D5D4E2}"/>
          </ac:picMkLst>
        </pc:picChg>
      </pc:sldChg>
      <pc:sldChg chg="addSp delSp modSp new mod modClrScheme chgLayout">
        <pc:chgData name="Doremiek Lamain" userId="03bb414b8f2b17e4" providerId="LiveId" clId="{85329A3E-36D3-47A1-9048-7B0CB3B2DB6D}" dt="2025-06-17T13:55:08.728" v="97" actId="26606"/>
        <pc:sldMkLst>
          <pc:docMk/>
          <pc:sldMk cId="2895469094" sldId="308"/>
        </pc:sldMkLst>
        <pc:picChg chg="add mod modCrop">
          <ac:chgData name="Doremiek Lamain" userId="03bb414b8f2b17e4" providerId="LiveId" clId="{85329A3E-36D3-47A1-9048-7B0CB3B2DB6D}" dt="2025-06-17T13:55:08.728" v="97" actId="26606"/>
          <ac:picMkLst>
            <pc:docMk/>
            <pc:sldMk cId="2895469094" sldId="308"/>
            <ac:picMk id="5" creationId="{809D45DE-E57E-7590-9824-D0739CB4017C}"/>
          </ac:picMkLst>
        </pc:picChg>
      </pc:sldChg>
      <pc:sldChg chg="addSp delSp modSp new mod modClrScheme chgLayout">
        <pc:chgData name="Doremiek Lamain" userId="03bb414b8f2b17e4" providerId="LiveId" clId="{85329A3E-36D3-47A1-9048-7B0CB3B2DB6D}" dt="2025-06-17T13:56:33.087" v="102" actId="26606"/>
        <pc:sldMkLst>
          <pc:docMk/>
          <pc:sldMk cId="4252993015" sldId="309"/>
        </pc:sldMkLst>
        <pc:picChg chg="add mod">
          <ac:chgData name="Doremiek Lamain" userId="03bb414b8f2b17e4" providerId="LiveId" clId="{85329A3E-36D3-47A1-9048-7B0CB3B2DB6D}" dt="2025-06-17T13:56:33.087" v="102" actId="26606"/>
          <ac:picMkLst>
            <pc:docMk/>
            <pc:sldMk cId="4252993015" sldId="309"/>
            <ac:picMk id="5" creationId="{97F9BBAF-48A2-A2DA-197D-7F1DD2511B5E}"/>
          </ac:picMkLst>
        </pc:picChg>
      </pc:sldChg>
      <pc:sldChg chg="addSp delSp modSp new mod">
        <pc:chgData name="Doremiek Lamain" userId="03bb414b8f2b17e4" providerId="LiveId" clId="{85329A3E-36D3-47A1-9048-7B0CB3B2DB6D}" dt="2025-06-17T13:58:27.924" v="107" actId="26606"/>
        <pc:sldMkLst>
          <pc:docMk/>
          <pc:sldMk cId="3291420892" sldId="310"/>
        </pc:sldMkLst>
        <pc:picChg chg="add mod">
          <ac:chgData name="Doremiek Lamain" userId="03bb414b8f2b17e4" providerId="LiveId" clId="{85329A3E-36D3-47A1-9048-7B0CB3B2DB6D}" dt="2025-06-17T13:58:27.924" v="107" actId="26606"/>
          <ac:picMkLst>
            <pc:docMk/>
            <pc:sldMk cId="3291420892" sldId="310"/>
            <ac:picMk id="6" creationId="{F51FBF28-6CDD-E4A3-6E7C-DBB5B1D7A218}"/>
          </ac:picMkLst>
        </pc:picChg>
      </pc:sldChg>
      <pc:sldChg chg="addSp delSp modSp new mod ord">
        <pc:chgData name="Doremiek Lamain" userId="03bb414b8f2b17e4" providerId="LiveId" clId="{85329A3E-36D3-47A1-9048-7B0CB3B2DB6D}" dt="2025-06-24T13:39:50.191" v="143" actId="26606"/>
        <pc:sldMkLst>
          <pc:docMk/>
          <pc:sldMk cId="1947550592" sldId="311"/>
        </pc:sldMkLst>
        <pc:spChg chg="del">
          <ac:chgData name="Doremiek Lamain" userId="03bb414b8f2b17e4" providerId="LiveId" clId="{85329A3E-36D3-47A1-9048-7B0CB3B2DB6D}" dt="2025-06-24T13:39:50.191" v="143" actId="26606"/>
          <ac:spMkLst>
            <pc:docMk/>
            <pc:sldMk cId="1947550592" sldId="311"/>
            <ac:spMk id="2" creationId="{6D7B70DB-21C2-8322-3D73-837C93314011}"/>
          </ac:spMkLst>
        </pc:spChg>
        <pc:spChg chg="del">
          <ac:chgData name="Doremiek Lamain" userId="03bb414b8f2b17e4" providerId="LiveId" clId="{85329A3E-36D3-47A1-9048-7B0CB3B2DB6D}" dt="2025-06-24T13:39:48.526" v="140"/>
          <ac:spMkLst>
            <pc:docMk/>
            <pc:sldMk cId="1947550592" sldId="311"/>
            <ac:spMk id="3" creationId="{9D69B47A-7E06-2D30-ECAF-191F292EE915}"/>
          </ac:spMkLst>
        </pc:spChg>
        <pc:spChg chg="del">
          <ac:chgData name="Doremiek Lamain" userId="03bb414b8f2b17e4" providerId="LiveId" clId="{85329A3E-36D3-47A1-9048-7B0CB3B2DB6D}" dt="2025-06-24T13:39:50.191" v="143" actId="26606"/>
          <ac:spMkLst>
            <pc:docMk/>
            <pc:sldMk cId="1947550592" sldId="311"/>
            <ac:spMk id="4" creationId="{6F45FC2C-C5D1-2F23-3543-533D2AEF3332}"/>
          </ac:spMkLst>
        </pc:spChg>
        <pc:picChg chg="add del mod">
          <ac:chgData name="Doremiek Lamain" userId="03bb414b8f2b17e4" providerId="LiveId" clId="{85329A3E-36D3-47A1-9048-7B0CB3B2DB6D}" dt="2025-06-24T13:36:53.524" v="137" actId="21"/>
          <ac:picMkLst>
            <pc:docMk/>
            <pc:sldMk cId="1947550592" sldId="311"/>
            <ac:picMk id="6" creationId="{0DE5E04F-33BA-2E4F-8A4A-310D08487C27}"/>
          </ac:picMkLst>
        </pc:picChg>
        <pc:picChg chg="add mod">
          <ac:chgData name="Doremiek Lamain" userId="03bb414b8f2b17e4" providerId="LiveId" clId="{85329A3E-36D3-47A1-9048-7B0CB3B2DB6D}" dt="2025-06-24T13:39:50.191" v="143" actId="26606"/>
          <ac:picMkLst>
            <pc:docMk/>
            <pc:sldMk cId="1947550592" sldId="311"/>
            <ac:picMk id="7" creationId="{5FAF7E8F-6E91-4C76-6B2D-5393866B2CD6}"/>
          </ac:picMkLst>
        </pc:picChg>
      </pc:sldChg>
      <pc:sldChg chg="addSp delSp modSp new mod">
        <pc:chgData name="Doremiek Lamain" userId="03bb414b8f2b17e4" providerId="LiveId" clId="{85329A3E-36D3-47A1-9048-7B0CB3B2DB6D}" dt="2025-06-17T14:00:06.600" v="122" actId="26606"/>
        <pc:sldMkLst>
          <pc:docMk/>
          <pc:sldMk cId="3594625655" sldId="312"/>
        </pc:sldMkLst>
        <pc:picChg chg="add mod">
          <ac:chgData name="Doremiek Lamain" userId="03bb414b8f2b17e4" providerId="LiveId" clId="{85329A3E-36D3-47A1-9048-7B0CB3B2DB6D}" dt="2025-06-17T14:00:06.600" v="122" actId="26606"/>
          <ac:picMkLst>
            <pc:docMk/>
            <pc:sldMk cId="3594625655" sldId="312"/>
            <ac:picMk id="6" creationId="{2C5416B0-DA83-34CF-BEDF-4AE1717545CA}"/>
          </ac:picMkLst>
        </pc:picChg>
      </pc:sldChg>
      <pc:sldChg chg="addSp delSp modSp new mod">
        <pc:chgData name="Doremiek Lamain" userId="03bb414b8f2b17e4" providerId="LiveId" clId="{85329A3E-36D3-47A1-9048-7B0CB3B2DB6D}" dt="2025-06-24T14:24:40.586" v="184" actId="1035"/>
        <pc:sldMkLst>
          <pc:docMk/>
          <pc:sldMk cId="74726441" sldId="313"/>
        </pc:sldMkLst>
        <pc:picChg chg="add mod">
          <ac:chgData name="Doremiek Lamain" userId="03bb414b8f2b17e4" providerId="LiveId" clId="{85329A3E-36D3-47A1-9048-7B0CB3B2DB6D}" dt="2025-06-24T14:24:40.586" v="184" actId="1035"/>
          <ac:picMkLst>
            <pc:docMk/>
            <pc:sldMk cId="74726441" sldId="313"/>
            <ac:picMk id="3" creationId="{7B9CAB9A-3D41-9C58-7357-93B3ADACFE40}"/>
          </ac:picMkLst>
        </pc:picChg>
        <pc:picChg chg="add del mod">
          <ac:chgData name="Doremiek Lamain" userId="03bb414b8f2b17e4" providerId="LiveId" clId="{85329A3E-36D3-47A1-9048-7B0CB3B2DB6D}" dt="2025-06-24T14:24:22.773" v="150" actId="478"/>
          <ac:picMkLst>
            <pc:docMk/>
            <pc:sldMk cId="74726441" sldId="313"/>
            <ac:picMk id="6" creationId="{AB620A93-0E0D-42B5-45DE-C179CBD6A41E}"/>
          </ac:picMkLst>
        </pc:picChg>
      </pc:sldChg>
    </pc:docChg>
  </pc:docChgLst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</pc:sldChg>
    </pc:docChg>
  </pc:docChgLst>
  <pc:docChgLst>
    <pc:chgData name="Doremiek Lamain" userId="03bb414b8f2b17e4" providerId="LiveId" clId="{E4C01937-0DF6-4702-B8B9-73073DC3B783}"/>
    <pc:docChg chg="undo custSel addSld delSld modSld">
      <pc:chgData name="Doremiek Lamain" userId="03bb414b8f2b17e4" providerId="LiveId" clId="{E4C01937-0DF6-4702-B8B9-73073DC3B783}" dt="2022-07-11T12:44:32.207" v="1880" actId="1076"/>
      <pc:docMkLst>
        <pc:docMk/>
      </pc:docMkLst>
      <pc:sldChg chg="add del">
        <pc:chgData name="Doremiek Lamain" userId="03bb414b8f2b17e4" providerId="LiveId" clId="{E4C01937-0DF6-4702-B8B9-73073DC3B783}" dt="2022-07-11T07:48:53.216" v="5" actId="47"/>
        <pc:sldMkLst>
          <pc:docMk/>
          <pc:sldMk cId="1242626092" sldId="260"/>
        </pc:sldMkLst>
      </pc:sldChg>
      <pc:sldChg chg="add">
        <pc:chgData name="Doremiek Lamain" userId="03bb414b8f2b17e4" providerId="LiveId" clId="{E4C01937-0DF6-4702-B8B9-73073DC3B783}" dt="2022-07-08T09:50:32.928" v="0"/>
        <pc:sldMkLst>
          <pc:docMk/>
          <pc:sldMk cId="4247738011" sldId="262"/>
        </pc:sldMkLst>
      </pc:sldChg>
      <pc:sldChg chg="del">
        <pc:chgData name="Doremiek Lamain" userId="03bb414b8f2b17e4" providerId="LiveId" clId="{E4C01937-0DF6-4702-B8B9-73073DC3B783}" dt="2022-07-08T09:50:35.708" v="1" actId="47"/>
        <pc:sldMkLst>
          <pc:docMk/>
          <pc:sldMk cId="886899779" sldId="276"/>
        </pc:sldMkLst>
      </pc:sldChg>
      <pc:sldChg chg="del">
        <pc:chgData name="Doremiek Lamain" userId="03bb414b8f2b17e4" providerId="LiveId" clId="{E4C01937-0DF6-4702-B8B9-73073DC3B783}" dt="2022-07-11T07:48:55.768" v="6" actId="47"/>
        <pc:sldMkLst>
          <pc:docMk/>
          <pc:sldMk cId="1797473766" sldId="278"/>
        </pc:sldMkLst>
      </pc:sldChg>
      <pc:sldChg chg="modSp mod">
        <pc:chgData name="Doremiek Lamain" userId="03bb414b8f2b17e4" providerId="LiveId" clId="{E4C01937-0DF6-4702-B8B9-73073DC3B783}" dt="2022-07-11T07:51:54.250" v="185" actId="20577"/>
        <pc:sldMkLst>
          <pc:docMk/>
          <pc:sldMk cId="547622114" sldId="279"/>
        </pc:sldMkLst>
      </pc:sldChg>
      <pc:sldChg chg="del">
        <pc:chgData name="Doremiek Lamain" userId="03bb414b8f2b17e4" providerId="LiveId" clId="{E4C01937-0DF6-4702-B8B9-73073DC3B783}" dt="2022-07-11T07:48:56.742" v="7" actId="47"/>
        <pc:sldMkLst>
          <pc:docMk/>
          <pc:sldMk cId="1959216573" sldId="281"/>
        </pc:sldMkLst>
      </pc:sldChg>
      <pc:sldChg chg="del">
        <pc:chgData name="Doremiek Lamain" userId="03bb414b8f2b17e4" providerId="LiveId" clId="{E4C01937-0DF6-4702-B8B9-73073DC3B783}" dt="2022-07-11T07:48:57.677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E4C01937-0DF6-4702-B8B9-73073DC3B783}" dt="2022-07-11T07:48:58.539" v="9" actId="47"/>
        <pc:sldMkLst>
          <pc:docMk/>
          <pc:sldMk cId="2322394347" sldId="287"/>
        </pc:sldMkLst>
      </pc:sldChg>
      <pc:sldChg chg="del">
        <pc:chgData name="Doremiek Lamain" userId="03bb414b8f2b17e4" providerId="LiveId" clId="{E4C01937-0DF6-4702-B8B9-73073DC3B783}" dt="2022-07-11T07:48:59.511" v="10" actId="47"/>
        <pc:sldMkLst>
          <pc:docMk/>
          <pc:sldMk cId="3018720501" sldId="289"/>
        </pc:sldMkLst>
      </pc:sldChg>
      <pc:sldChg chg="del">
        <pc:chgData name="Doremiek Lamain" userId="03bb414b8f2b17e4" providerId="LiveId" clId="{E4C01937-0DF6-4702-B8B9-73073DC3B783}" dt="2022-07-11T07:49:00.812" v="11" actId="47"/>
        <pc:sldMkLst>
          <pc:docMk/>
          <pc:sldMk cId="2941290631" sldId="291"/>
        </pc:sldMkLst>
      </pc:sldChg>
      <pc:sldChg chg="del">
        <pc:chgData name="Doremiek Lamain" userId="03bb414b8f2b17e4" providerId="LiveId" clId="{E4C01937-0DF6-4702-B8B9-73073DC3B783}" dt="2022-07-11T07:49:02.394" v="12" actId="47"/>
        <pc:sldMkLst>
          <pc:docMk/>
          <pc:sldMk cId="1196572765" sldId="293"/>
        </pc:sldMkLst>
      </pc:sldChg>
      <pc:sldChg chg="addSp modSp mod">
        <pc:chgData name="Doremiek Lamain" userId="03bb414b8f2b17e4" providerId="LiveId" clId="{E4C01937-0DF6-4702-B8B9-73073DC3B783}" dt="2022-07-11T12:43:05.519" v="1860" actId="1076"/>
        <pc:sldMkLst>
          <pc:docMk/>
          <pc:sldMk cId="4256854451" sldId="294"/>
        </pc:sldMkLst>
      </pc:sldChg>
      <pc:sldChg chg="addSp modSp mod">
        <pc:chgData name="Doremiek Lamain" userId="03bb414b8f2b17e4" providerId="LiveId" clId="{E4C01937-0DF6-4702-B8B9-73073DC3B783}" dt="2022-07-11T12:43:09.369" v="1861" actId="14100"/>
        <pc:sldMkLst>
          <pc:docMk/>
          <pc:sldMk cId="2825248213" sldId="295"/>
        </pc:sldMkLst>
      </pc:sldChg>
      <pc:sldChg chg="delSp modSp mod">
        <pc:chgData name="Doremiek Lamain" userId="03bb414b8f2b17e4" providerId="LiveId" clId="{E4C01937-0DF6-4702-B8B9-73073DC3B783}" dt="2022-07-11T12:41:36.928" v="1843" actId="20577"/>
        <pc:sldMkLst>
          <pc:docMk/>
          <pc:sldMk cId="2308286353" sldId="296"/>
        </pc:sldMkLst>
      </pc:sldChg>
      <pc:sldChg chg="addSp modSp mod">
        <pc:chgData name="Doremiek Lamain" userId="03bb414b8f2b17e4" providerId="LiveId" clId="{E4C01937-0DF6-4702-B8B9-73073DC3B783}" dt="2022-07-11T08:40:35.683" v="668" actId="1076"/>
        <pc:sldMkLst>
          <pc:docMk/>
          <pc:sldMk cId="289469597" sldId="297"/>
        </pc:sldMkLst>
      </pc:sldChg>
      <pc:sldChg chg="addSp delSp modSp mod">
        <pc:chgData name="Doremiek Lamain" userId="03bb414b8f2b17e4" providerId="LiveId" clId="{E4C01937-0DF6-4702-B8B9-73073DC3B783}" dt="2022-07-11T08:51:07.403" v="1005" actId="1076"/>
        <pc:sldMkLst>
          <pc:docMk/>
          <pc:sldMk cId="1137550924" sldId="298"/>
        </pc:sldMkLst>
      </pc:sldChg>
      <pc:sldChg chg="addSp modSp mod">
        <pc:chgData name="Doremiek Lamain" userId="03bb414b8f2b17e4" providerId="LiveId" clId="{E4C01937-0DF6-4702-B8B9-73073DC3B783}" dt="2022-07-11T12:44:32.207" v="1880" actId="1076"/>
        <pc:sldMkLst>
          <pc:docMk/>
          <pc:sldMk cId="364638064" sldId="299"/>
        </pc:sldMkLst>
      </pc:sldChg>
      <pc:sldChg chg="addSp modSp mod">
        <pc:chgData name="Doremiek Lamain" userId="03bb414b8f2b17e4" providerId="LiveId" clId="{E4C01937-0DF6-4702-B8B9-73073DC3B783}" dt="2022-07-11T12:42:17.692" v="1849" actId="1440"/>
        <pc:sldMkLst>
          <pc:docMk/>
          <pc:sldMk cId="1257876312" sldId="300"/>
        </pc:sldMkLst>
      </pc:sldChg>
      <pc:sldChg chg="modSp mod">
        <pc:chgData name="Doremiek Lamain" userId="03bb414b8f2b17e4" providerId="LiveId" clId="{E4C01937-0DF6-4702-B8B9-73073DC3B783}" dt="2022-07-11T12:26:20.432" v="1476" actId="20577"/>
        <pc:sldMkLst>
          <pc:docMk/>
          <pc:sldMk cId="2202039825" sldId="301"/>
        </pc:sldMkLst>
      </pc:sldChg>
      <pc:sldChg chg="addSp modSp mod">
        <pc:chgData name="Doremiek Lamain" userId="03bb414b8f2b17e4" providerId="LiveId" clId="{E4C01937-0DF6-4702-B8B9-73073DC3B783}" dt="2022-07-11T12:43:19.145" v="1863" actId="1076"/>
        <pc:sldMkLst>
          <pc:docMk/>
          <pc:sldMk cId="2841208691" sldId="302"/>
        </pc:sldMkLst>
      </pc:sldChg>
      <pc:sldChg chg="del">
        <pc:chgData name="Doremiek Lamain" userId="03bb414b8f2b17e4" providerId="LiveId" clId="{E4C01937-0DF6-4702-B8B9-73073DC3B783}" dt="2022-07-11T07:49:03.704" v="13" actId="47"/>
        <pc:sldMkLst>
          <pc:docMk/>
          <pc:sldMk cId="799984812" sldId="303"/>
        </pc:sldMkLst>
      </pc:sldChg>
      <pc:sldChg chg="del">
        <pc:chgData name="Doremiek Lamain" userId="03bb414b8f2b17e4" providerId="LiveId" clId="{E4C01937-0DF6-4702-B8B9-73073DC3B783}" dt="2022-07-11T07:49:05.152" v="14" actId="47"/>
        <pc:sldMkLst>
          <pc:docMk/>
          <pc:sldMk cId="3841531301" sldId="304"/>
        </pc:sldMkLst>
      </pc:sldChg>
      <pc:sldChg chg="del">
        <pc:chgData name="Doremiek Lamain" userId="03bb414b8f2b17e4" providerId="LiveId" clId="{E4C01937-0DF6-4702-B8B9-73073DC3B783}" dt="2022-07-11T07:49:06.765" v="15" actId="47"/>
        <pc:sldMkLst>
          <pc:docMk/>
          <pc:sldMk cId="3296302019" sldId="305"/>
        </pc:sldMkLst>
      </pc:sldChg>
      <pc:sldChg chg="new del">
        <pc:chgData name="Doremiek Lamain" userId="03bb414b8f2b17e4" providerId="LiveId" clId="{E4C01937-0DF6-4702-B8B9-73073DC3B783}" dt="2022-07-11T07:42:39.727" v="4" actId="47"/>
        <pc:sldMkLst>
          <pc:docMk/>
          <pc:sldMk cId="1989317736" sldId="3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7F9BBAF-48A2-A2DA-197D-7F1DD2511B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79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299301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buitenshuis, gras, gebouw, plant&#10;&#10;Door AI gegenereerde inhoud is mogelijk onjuist.">
            <a:extLst>
              <a:ext uri="{FF2B5EF4-FFF2-40B4-BE49-F238E27FC236}">
                <a16:creationId xmlns:a16="http://schemas.microsoft.com/office/drawing/2014/main" id="{5FAF7E8F-6E91-4C76-6B2D-5393866B2CD6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7" b="7707"/>
          <a:stretch>
            <a:fillRect/>
          </a:stretch>
        </p:blipFill>
        <p:spPr>
          <a:xfrm>
            <a:off x="20" y="10"/>
            <a:ext cx="12191980" cy="6857990"/>
          </a:xfrm>
          <a:noFill/>
        </p:spPr>
      </p:pic>
    </p:spTree>
    <p:extLst>
      <p:ext uri="{BB962C8B-B14F-4D97-AF65-F5344CB8AC3E}">
        <p14:creationId xmlns:p14="http://schemas.microsoft.com/office/powerpoint/2010/main" val="194755059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poster, grafische vormgeving, hemel&#10;&#10;Door AI gegenereerde inhoud is mogelijk onjuist.">
            <a:extLst>
              <a:ext uri="{FF2B5EF4-FFF2-40B4-BE49-F238E27FC236}">
                <a16:creationId xmlns:a16="http://schemas.microsoft.com/office/drawing/2014/main" id="{F386DF07-ADBD-AB3E-7EE2-E91C90487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6" y="204316"/>
            <a:ext cx="4176733" cy="64493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Afbeelding 5" descr="Afbeelding met tekst, schermopname, Lettertype, ontwerp&#10;&#10;Door AI gegenereerde inhoud is mogelijk onjuist.">
            <a:extLst>
              <a:ext uri="{FF2B5EF4-FFF2-40B4-BE49-F238E27FC236}">
                <a16:creationId xmlns:a16="http://schemas.microsoft.com/office/drawing/2014/main" id="{6526B078-3D5C-F1E4-9DE7-FEBBB167D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066" y="204316"/>
            <a:ext cx="4184028" cy="64493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8DD30EE-E807-E3A3-5BF3-B7B655E51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0461" y="3528069"/>
            <a:ext cx="1730880" cy="269248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BF09307-1561-0805-42DC-C1E3E67E3D5A}"/>
              </a:ext>
            </a:extLst>
          </p:cNvPr>
          <p:cNvSpPr txBox="1"/>
          <p:nvPr/>
        </p:nvSpPr>
        <p:spPr>
          <a:xfrm>
            <a:off x="9949317" y="6220549"/>
            <a:ext cx="199316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Alternatieve omslag</a:t>
            </a:r>
          </a:p>
        </p:txBody>
      </p:sp>
    </p:spTree>
    <p:extLst>
      <p:ext uri="{BB962C8B-B14F-4D97-AF65-F5344CB8AC3E}">
        <p14:creationId xmlns:p14="http://schemas.microsoft.com/office/powerpoint/2010/main" val="27229366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verven, graffiti, kunst&#10;&#10;Door AI gegenereerde inhoud is mogelijk onjuist.">
            <a:extLst>
              <a:ext uri="{FF2B5EF4-FFF2-40B4-BE49-F238E27FC236}">
                <a16:creationId xmlns:a16="http://schemas.microsoft.com/office/drawing/2014/main" id="{7B9CAB9A-3D41-9C58-7357-93B3ADACF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769"/>
            <a:ext cx="12192000" cy="813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644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C2CA27D1-B5AA-B27A-E151-734C1B443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576" y="0"/>
            <a:ext cx="9168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1347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F51FBF28-6CDD-E4A3-6E7C-DBB5B1D7A2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872" b="331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142089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3B76B496-F4C1-D6CA-63A6-46385006FF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783" b="20795"/>
          <a:stretch>
            <a:fillRect/>
          </a:stretch>
        </p:blipFill>
        <p:spPr>
          <a:xfrm>
            <a:off x="20" y="0"/>
            <a:ext cx="125165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90100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2C5416B0-DA83-34CF-BEDF-4AE171754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744" b="3753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462565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buitenshuis, straat, schoeisel, kunst&#10;&#10;Door AI gegenereerde inhoud is mogelijk onjuist.">
            <a:extLst>
              <a:ext uri="{FF2B5EF4-FFF2-40B4-BE49-F238E27FC236}">
                <a16:creationId xmlns:a16="http://schemas.microsoft.com/office/drawing/2014/main" id="{A203C797-975E-9924-9A05-310893D89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9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975204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809D45DE-E57E-7590-9824-D0739CB401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01" b="2323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546909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</Words>
  <Application>Microsoft Office PowerPoint</Application>
  <PresentationFormat>Breedbeeld</PresentationFormat>
  <Paragraphs>1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2025-06-24T14:24:51Z</dcterms:modified>
</cp:coreProperties>
</file>