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5" r:id="rId2"/>
    <p:sldId id="277" r:id="rId3"/>
    <p:sldId id="281" r:id="rId4"/>
    <p:sldId id="282" r:id="rId5"/>
    <p:sldId id="280" r:id="rId6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9A06AC-F572-4EBA-B362-81D75036FEF4}" v="13" dt="2025-06-17T13:22:10.230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40" y="1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6FA6D1BD-15A9-4E27-AEA1-4FE2C9DF540E}"/>
    <pc:docChg chg="custSel addSld delSld modSld">
      <pc:chgData name="Doremiek Lamain" userId="03bb414b8f2b17e4" providerId="LiveId" clId="{6FA6D1BD-15A9-4E27-AEA1-4FE2C9DF540E}" dt="2024-08-13T14:50:56.331" v="50" actId="1076"/>
      <pc:docMkLst>
        <pc:docMk/>
      </pc:docMkLst>
      <pc:sldChg chg="add">
        <pc:chgData name="Doremiek Lamain" userId="03bb414b8f2b17e4" providerId="LiveId" clId="{6FA6D1BD-15A9-4E27-AEA1-4FE2C9DF540E}" dt="2024-08-06T14:27:19.251" v="0"/>
        <pc:sldMkLst>
          <pc:docMk/>
          <pc:sldMk cId="4247738011" sldId="262"/>
        </pc:sldMkLst>
      </pc:sldChg>
      <pc:sldChg chg="del">
        <pc:chgData name="Doremiek Lamain" userId="03bb414b8f2b17e4" providerId="LiveId" clId="{6FA6D1BD-15A9-4E27-AEA1-4FE2C9DF540E}" dt="2024-08-06T14:27:21.399" v="1" actId="47"/>
        <pc:sldMkLst>
          <pc:docMk/>
          <pc:sldMk cId="886899779" sldId="276"/>
        </pc:sldMkLst>
      </pc:sldChg>
      <pc:sldChg chg="addSp delSp modSp new mod">
        <pc:chgData name="Doremiek Lamain" userId="03bb414b8f2b17e4" providerId="LiveId" clId="{6FA6D1BD-15A9-4E27-AEA1-4FE2C9DF540E}" dt="2024-08-13T14:50:56.331" v="50" actId="1076"/>
        <pc:sldMkLst>
          <pc:docMk/>
          <pc:sldMk cId="2626267583" sldId="276"/>
        </pc:sldMkLst>
      </pc:sldChg>
      <pc:sldChg chg="del">
        <pc:chgData name="Doremiek Lamain" userId="03bb414b8f2b17e4" providerId="LiveId" clId="{6FA6D1BD-15A9-4E27-AEA1-4FE2C9DF540E}" dt="2024-08-06T14:27:23.100" v="4" actId="47"/>
        <pc:sldMkLst>
          <pc:docMk/>
          <pc:sldMk cId="1797473766" sldId="278"/>
        </pc:sldMkLst>
      </pc:sldChg>
      <pc:sldChg chg="del">
        <pc:chgData name="Doremiek Lamain" userId="03bb414b8f2b17e4" providerId="LiveId" clId="{6FA6D1BD-15A9-4E27-AEA1-4FE2C9DF540E}" dt="2024-08-06T14:27:22.787" v="3" actId="47"/>
        <pc:sldMkLst>
          <pc:docMk/>
          <pc:sldMk cId="547622114" sldId="279"/>
        </pc:sldMkLst>
      </pc:sldChg>
      <pc:sldChg chg="del">
        <pc:chgData name="Doremiek Lamain" userId="03bb414b8f2b17e4" providerId="LiveId" clId="{6FA6D1BD-15A9-4E27-AEA1-4FE2C9DF540E}" dt="2024-08-06T14:27:23.556" v="6" actId="47"/>
        <pc:sldMkLst>
          <pc:docMk/>
          <pc:sldMk cId="1959216573" sldId="281"/>
        </pc:sldMkLst>
      </pc:sldChg>
      <pc:sldChg chg="del">
        <pc:chgData name="Doremiek Lamain" userId="03bb414b8f2b17e4" providerId="LiveId" clId="{6FA6D1BD-15A9-4E27-AEA1-4FE2C9DF540E}" dt="2024-08-06T14:27:23.905" v="8" actId="47"/>
        <pc:sldMkLst>
          <pc:docMk/>
          <pc:sldMk cId="3678741318" sldId="285"/>
        </pc:sldMkLst>
      </pc:sldChg>
      <pc:sldChg chg="del">
        <pc:chgData name="Doremiek Lamain" userId="03bb414b8f2b17e4" providerId="LiveId" clId="{6FA6D1BD-15A9-4E27-AEA1-4FE2C9DF540E}" dt="2024-08-06T14:27:24.214" v="10" actId="47"/>
        <pc:sldMkLst>
          <pc:docMk/>
          <pc:sldMk cId="2322394347" sldId="287"/>
        </pc:sldMkLst>
      </pc:sldChg>
      <pc:sldChg chg="del">
        <pc:chgData name="Doremiek Lamain" userId="03bb414b8f2b17e4" providerId="LiveId" clId="{6FA6D1BD-15A9-4E27-AEA1-4FE2C9DF540E}" dt="2024-08-06T14:27:25.245" v="12" actId="47"/>
        <pc:sldMkLst>
          <pc:docMk/>
          <pc:sldMk cId="3018720501" sldId="289"/>
        </pc:sldMkLst>
      </pc:sldChg>
      <pc:sldChg chg="del">
        <pc:chgData name="Doremiek Lamain" userId="03bb414b8f2b17e4" providerId="LiveId" clId="{6FA6D1BD-15A9-4E27-AEA1-4FE2C9DF540E}" dt="2024-08-06T14:27:25.527" v="14" actId="47"/>
        <pc:sldMkLst>
          <pc:docMk/>
          <pc:sldMk cId="2941290631" sldId="291"/>
        </pc:sldMkLst>
      </pc:sldChg>
      <pc:sldChg chg="del">
        <pc:chgData name="Doremiek Lamain" userId="03bb414b8f2b17e4" providerId="LiveId" clId="{6FA6D1BD-15A9-4E27-AEA1-4FE2C9DF540E}" dt="2024-08-06T14:27:28.922" v="16" actId="47"/>
        <pc:sldMkLst>
          <pc:docMk/>
          <pc:sldMk cId="1196572765" sldId="293"/>
        </pc:sldMkLst>
      </pc:sldChg>
      <pc:sldChg chg="del">
        <pc:chgData name="Doremiek Lamain" userId="03bb414b8f2b17e4" providerId="LiveId" clId="{6FA6D1BD-15A9-4E27-AEA1-4FE2C9DF540E}" dt="2024-08-06T14:27:23.366" v="5" actId="47"/>
        <pc:sldMkLst>
          <pc:docMk/>
          <pc:sldMk cId="4256854451" sldId="294"/>
        </pc:sldMkLst>
      </pc:sldChg>
      <pc:sldChg chg="del">
        <pc:chgData name="Doremiek Lamain" userId="03bb414b8f2b17e4" providerId="LiveId" clId="{6FA6D1BD-15A9-4E27-AEA1-4FE2C9DF540E}" dt="2024-08-06T14:27:23.780" v="7" actId="47"/>
        <pc:sldMkLst>
          <pc:docMk/>
          <pc:sldMk cId="2825248213" sldId="295"/>
        </pc:sldMkLst>
      </pc:sldChg>
      <pc:sldChg chg="del">
        <pc:chgData name="Doremiek Lamain" userId="03bb414b8f2b17e4" providerId="LiveId" clId="{6FA6D1BD-15A9-4E27-AEA1-4FE2C9DF540E}" dt="2024-08-06T14:27:25.050" v="11" actId="47"/>
        <pc:sldMkLst>
          <pc:docMk/>
          <pc:sldMk cId="2308286353" sldId="296"/>
        </pc:sldMkLst>
      </pc:sldChg>
      <pc:sldChg chg="del">
        <pc:chgData name="Doremiek Lamain" userId="03bb414b8f2b17e4" providerId="LiveId" clId="{6FA6D1BD-15A9-4E27-AEA1-4FE2C9DF540E}" dt="2024-08-06T14:27:24.085" v="9" actId="47"/>
        <pc:sldMkLst>
          <pc:docMk/>
          <pc:sldMk cId="289469597" sldId="297"/>
        </pc:sldMkLst>
      </pc:sldChg>
      <pc:sldChg chg="del">
        <pc:chgData name="Doremiek Lamain" userId="03bb414b8f2b17e4" providerId="LiveId" clId="{6FA6D1BD-15A9-4E27-AEA1-4FE2C9DF540E}" dt="2024-08-06T14:27:25.364" v="13" actId="47"/>
        <pc:sldMkLst>
          <pc:docMk/>
          <pc:sldMk cId="1137550924" sldId="298"/>
        </pc:sldMkLst>
      </pc:sldChg>
      <pc:sldChg chg="del">
        <pc:chgData name="Doremiek Lamain" userId="03bb414b8f2b17e4" providerId="LiveId" clId="{6FA6D1BD-15A9-4E27-AEA1-4FE2C9DF540E}" dt="2024-08-06T14:27:25.646" v="15" actId="47"/>
        <pc:sldMkLst>
          <pc:docMk/>
          <pc:sldMk cId="364638064" sldId="299"/>
        </pc:sldMkLst>
      </pc:sldChg>
      <pc:sldChg chg="del">
        <pc:chgData name="Doremiek Lamain" userId="03bb414b8f2b17e4" providerId="LiveId" clId="{6FA6D1BD-15A9-4E27-AEA1-4FE2C9DF540E}" dt="2024-08-06T14:27:28.922" v="16" actId="47"/>
        <pc:sldMkLst>
          <pc:docMk/>
          <pc:sldMk cId="1257876312" sldId="300"/>
        </pc:sldMkLst>
      </pc:sldChg>
      <pc:sldChg chg="del">
        <pc:chgData name="Doremiek Lamain" userId="03bb414b8f2b17e4" providerId="LiveId" clId="{6FA6D1BD-15A9-4E27-AEA1-4FE2C9DF540E}" dt="2024-08-06T14:27:28.922" v="16" actId="47"/>
        <pc:sldMkLst>
          <pc:docMk/>
          <pc:sldMk cId="2202039825" sldId="301"/>
        </pc:sldMkLst>
      </pc:sldChg>
      <pc:sldChg chg="del">
        <pc:chgData name="Doremiek Lamain" userId="03bb414b8f2b17e4" providerId="LiveId" clId="{6FA6D1BD-15A9-4E27-AEA1-4FE2C9DF540E}" dt="2024-08-06T14:27:28.922" v="16" actId="47"/>
        <pc:sldMkLst>
          <pc:docMk/>
          <pc:sldMk cId="2841208691" sldId="302"/>
        </pc:sldMkLst>
      </pc:sldChg>
      <pc:sldChg chg="del">
        <pc:chgData name="Doremiek Lamain" userId="03bb414b8f2b17e4" providerId="LiveId" clId="{6FA6D1BD-15A9-4E27-AEA1-4FE2C9DF540E}" dt="2024-08-06T14:27:28.922" v="16" actId="47"/>
        <pc:sldMkLst>
          <pc:docMk/>
          <pc:sldMk cId="799984812" sldId="303"/>
        </pc:sldMkLst>
      </pc:sldChg>
      <pc:sldChg chg="del">
        <pc:chgData name="Doremiek Lamain" userId="03bb414b8f2b17e4" providerId="LiveId" clId="{6FA6D1BD-15A9-4E27-AEA1-4FE2C9DF540E}" dt="2024-08-06T14:27:28.922" v="16" actId="47"/>
        <pc:sldMkLst>
          <pc:docMk/>
          <pc:sldMk cId="3841531301" sldId="304"/>
        </pc:sldMkLst>
      </pc:sldChg>
      <pc:sldChg chg="del">
        <pc:chgData name="Doremiek Lamain" userId="03bb414b8f2b17e4" providerId="LiveId" clId="{6FA6D1BD-15A9-4E27-AEA1-4FE2C9DF540E}" dt="2024-08-06T14:27:28.922" v="16" actId="47"/>
        <pc:sldMkLst>
          <pc:docMk/>
          <pc:sldMk cId="3296302019" sldId="305"/>
        </pc:sldMkLst>
      </pc:sldChg>
      <pc:sldChg chg="del">
        <pc:chgData name="Doremiek Lamain" userId="03bb414b8f2b17e4" providerId="LiveId" clId="{6FA6D1BD-15A9-4E27-AEA1-4FE2C9DF540E}" dt="2024-08-06T14:27:22.331" v="2" actId="47"/>
        <pc:sldMkLst>
          <pc:docMk/>
          <pc:sldMk cId="1917328693" sldId="306"/>
        </pc:sldMkLst>
      </pc:sldChg>
      <pc:sldMasterChg chg="delSldLayout">
        <pc:chgData name="Doremiek Lamain" userId="03bb414b8f2b17e4" providerId="LiveId" clId="{6FA6D1BD-15A9-4E27-AEA1-4FE2C9DF540E}" dt="2024-08-06T14:27:28.922" v="16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6FA6D1BD-15A9-4E27-AEA1-4FE2C9DF540E}" dt="2024-08-06T14:27:28.922" v="16" actId="47"/>
          <pc:sldLayoutMkLst>
            <pc:docMk/>
            <pc:sldMasterMk cId="0" sldId="2147483648"/>
            <pc:sldLayoutMk cId="0" sldId="2147483651"/>
          </pc:sldLayoutMkLst>
        </pc:sldLayoutChg>
      </pc:sldMasterChg>
    </pc:docChg>
  </pc:docChgLst>
  <pc:docChgLst>
    <pc:chgData name="Doremiek Lamain" userId="03bb414b8f2b17e4" providerId="LiveId" clId="{3B9215CB-888A-40BD-ADCF-C7ADFF884E5F}"/>
    <pc:docChg chg="addSld modSld">
      <pc:chgData name="Doremiek Lamain" userId="03bb414b8f2b17e4" providerId="LiveId" clId="{3B9215CB-888A-40BD-ADCF-C7ADFF884E5F}" dt="2022-03-16T08:40:07.570" v="0"/>
      <pc:docMkLst>
        <pc:docMk/>
      </pc:docMkLst>
      <pc:sldChg chg="add">
        <pc:chgData name="Doremiek Lamain" userId="03bb414b8f2b17e4" providerId="LiveId" clId="{3B9215CB-888A-40BD-ADCF-C7ADFF884E5F}" dt="2022-03-16T08:40:07.570" v="0"/>
        <pc:sldMkLst>
          <pc:docMk/>
          <pc:sldMk cId="4247738011" sldId="262"/>
        </pc:sldMkLst>
      </pc:sldChg>
    </pc:docChg>
  </pc:docChgLst>
  <pc:docChgLst>
    <pc:chgData name="Doremiek Lamain" userId="03bb414b8f2b17e4" providerId="LiveId" clId="{16BA9095-B2C0-442A-AE8B-7019CC31FD00}"/>
    <pc:docChg chg="custSel modSld">
      <pc:chgData name="Doremiek Lamain" userId="03bb414b8f2b17e4" providerId="LiveId" clId="{16BA9095-B2C0-442A-AE8B-7019CC31FD00}" dt="2021-08-04T09:41:51.308" v="4" actId="14100"/>
      <pc:docMkLst>
        <pc:docMk/>
      </pc:docMkLst>
      <pc:sldChg chg="addSp delSp modSp mod delAnim modAnim">
        <pc:chgData name="Doremiek Lamain" userId="03bb414b8f2b17e4" providerId="LiveId" clId="{16BA9095-B2C0-442A-AE8B-7019CC31FD00}" dt="2021-08-04T09:41:51.308" v="4" actId="14100"/>
        <pc:sldMkLst>
          <pc:docMk/>
          <pc:sldMk cId="3245886873" sldId="258"/>
        </pc:sldMkLst>
      </pc:sldChg>
    </pc:docChg>
  </pc:docChgLst>
  <pc:docChgLst>
    <pc:chgData name="Doremiek Lamain" userId="03bb414b8f2b17e4" providerId="LiveId" clId="{C08B913B-EA78-42FC-A9CB-41E5B4FE6B2A}"/>
    <pc:docChg chg="addSld delSld modSld sldOrd">
      <pc:chgData name="Doremiek Lamain" userId="03bb414b8f2b17e4" providerId="LiveId" clId="{C08B913B-EA78-42FC-A9CB-41E5B4FE6B2A}" dt="2021-06-29T10:36:42.476" v="8"/>
      <pc:docMkLst>
        <pc:docMk/>
      </pc:docMkLst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60450871" sldId="257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3245886873" sldId="258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843057818" sldId="259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242626092" sldId="260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0" sldId="261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247738011" sldId="262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080436558" sldId="263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2083351248" sldId="264"/>
        </pc:sldMkLst>
      </pc:sldChg>
      <pc:sldMasterChg chg="delSldLayout">
        <pc:chgData name="Doremiek Lamain" userId="03bb414b8f2b17e4" providerId="LiveId" clId="{C08B913B-EA78-42FC-A9CB-41E5B4FE6B2A}" dt="2021-06-29T10:19:50.147" v="0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C08B913B-EA78-42FC-A9CB-41E5B4FE6B2A}" dt="2021-06-29T10:19:50.147" v="0" actId="47"/>
          <pc:sldLayoutMkLst>
            <pc:docMk/>
            <pc:sldMasterMk cId="0" sldId="2147483648"/>
            <pc:sldLayoutMk cId="0" sldId="2147483655"/>
          </pc:sldLayoutMkLst>
        </pc:sldLayoutChg>
      </pc:sldMasterChg>
    </pc:docChg>
  </pc:docChgLst>
  <pc:docChgLst>
    <pc:chgData name="Doremiek Lamain" userId="03bb414b8f2b17e4" providerId="LiveId" clId="{D14B3CE7-FB02-495C-8D4E-8229D2C3F550}"/>
    <pc:docChg chg="custSel addSld modSld">
      <pc:chgData name="Doremiek Lamain" userId="03bb414b8f2b17e4" providerId="LiveId" clId="{D14B3CE7-FB02-495C-8D4E-8229D2C3F550}" dt="2024-01-10T10:45:01.344" v="86" actId="1076"/>
      <pc:docMkLst>
        <pc:docMk/>
      </pc:docMkLst>
      <pc:sldChg chg="addSp delSp modSp mod">
        <pc:chgData name="Doremiek Lamain" userId="03bb414b8f2b17e4" providerId="LiveId" clId="{D14B3CE7-FB02-495C-8D4E-8229D2C3F550}" dt="2024-01-10T10:45:01.344" v="86" actId="1076"/>
        <pc:sldMkLst>
          <pc:docMk/>
          <pc:sldMk cId="886899779" sldId="276"/>
        </pc:sldMkLst>
      </pc:sldChg>
      <pc:sldChg chg="addSp delSp modSp new mod">
        <pc:chgData name="Doremiek Lamain" userId="03bb414b8f2b17e4" providerId="LiveId" clId="{D14B3CE7-FB02-495C-8D4E-8229D2C3F550}" dt="2024-01-10T10:44:47.053" v="50" actId="403"/>
        <pc:sldMkLst>
          <pc:docMk/>
          <pc:sldMk cId="1917328693" sldId="306"/>
        </pc:sldMkLst>
      </pc:sldChg>
    </pc:docChg>
  </pc:docChgLst>
  <pc:docChgLst>
    <pc:chgData name="Doremiek Lamain" userId="03bb414b8f2b17e4" providerId="LiveId" clId="{C79A06AC-F572-4EBA-B362-81D75036FEF4}"/>
    <pc:docChg chg="custSel addSld delSld modSld">
      <pc:chgData name="Doremiek Lamain" userId="03bb414b8f2b17e4" providerId="LiveId" clId="{C79A06AC-F572-4EBA-B362-81D75036FEF4}" dt="2025-06-17T13:22:21.152" v="763" actId="1076"/>
      <pc:docMkLst>
        <pc:docMk/>
      </pc:docMkLst>
      <pc:sldChg chg="del">
        <pc:chgData name="Doremiek Lamain" userId="03bb414b8f2b17e4" providerId="LiveId" clId="{C79A06AC-F572-4EBA-B362-81D75036FEF4}" dt="2025-06-11T09:22:44.738" v="2" actId="47"/>
        <pc:sldMkLst>
          <pc:docMk/>
          <pc:sldMk cId="4247738011" sldId="262"/>
        </pc:sldMkLst>
      </pc:sldChg>
      <pc:sldChg chg="del">
        <pc:chgData name="Doremiek Lamain" userId="03bb414b8f2b17e4" providerId="LiveId" clId="{C79A06AC-F572-4EBA-B362-81D75036FEF4}" dt="2025-06-11T09:22:46.043" v="3" actId="47"/>
        <pc:sldMkLst>
          <pc:docMk/>
          <pc:sldMk cId="2626267583" sldId="276"/>
        </pc:sldMkLst>
      </pc:sldChg>
      <pc:sldChg chg="add">
        <pc:chgData name="Doremiek Lamain" userId="03bb414b8f2b17e4" providerId="LiveId" clId="{C79A06AC-F572-4EBA-B362-81D75036FEF4}" dt="2025-06-11T09:20:20.002" v="0"/>
        <pc:sldMkLst>
          <pc:docMk/>
          <pc:sldMk cId="2739817096" sldId="277"/>
        </pc:sldMkLst>
      </pc:sldChg>
      <pc:sldChg chg="modSp add mod">
        <pc:chgData name="Doremiek Lamain" userId="03bb414b8f2b17e4" providerId="LiveId" clId="{C79A06AC-F572-4EBA-B362-81D75036FEF4}" dt="2025-06-17T13:03:26.801" v="735" actId="20577"/>
        <pc:sldMkLst>
          <pc:docMk/>
          <pc:sldMk cId="272397345" sldId="280"/>
        </pc:sldMkLst>
        <pc:spChg chg="mod">
          <ac:chgData name="Doremiek Lamain" userId="03bb414b8f2b17e4" providerId="LiveId" clId="{C79A06AC-F572-4EBA-B362-81D75036FEF4}" dt="2025-06-17T12:50:58.466" v="72" actId="6549"/>
          <ac:spMkLst>
            <pc:docMk/>
            <pc:sldMk cId="272397345" sldId="280"/>
            <ac:spMk id="2" creationId="{683FD761-AC73-4DEB-62A0-5D95EC0155C6}"/>
          </ac:spMkLst>
        </pc:spChg>
        <pc:spChg chg="mod">
          <ac:chgData name="Doremiek Lamain" userId="03bb414b8f2b17e4" providerId="LiveId" clId="{C79A06AC-F572-4EBA-B362-81D75036FEF4}" dt="2025-06-17T13:03:26.801" v="735" actId="20577"/>
          <ac:spMkLst>
            <pc:docMk/>
            <pc:sldMk cId="272397345" sldId="280"/>
            <ac:spMk id="3" creationId="{21B6B349-3726-9301-249D-459959C0F70F}"/>
          </ac:spMkLst>
        </pc:spChg>
      </pc:sldChg>
      <pc:sldChg chg="addSp delSp modSp new mod">
        <pc:chgData name="Doremiek Lamain" userId="03bb414b8f2b17e4" providerId="LiveId" clId="{C79A06AC-F572-4EBA-B362-81D75036FEF4}" dt="2025-06-11T12:37:18.533" v="55" actId="1076"/>
        <pc:sldMkLst>
          <pc:docMk/>
          <pc:sldMk cId="296044128" sldId="281"/>
        </pc:sldMkLst>
        <pc:picChg chg="add mod modCrop">
          <ac:chgData name="Doremiek Lamain" userId="03bb414b8f2b17e4" providerId="LiveId" clId="{C79A06AC-F572-4EBA-B362-81D75036FEF4}" dt="2025-06-11T12:36:50.862" v="43" actId="1076"/>
          <ac:picMkLst>
            <pc:docMk/>
            <pc:sldMk cId="296044128" sldId="281"/>
            <ac:picMk id="5" creationId="{05E30BAB-B622-6C1B-B063-0D99523B4B66}"/>
          </ac:picMkLst>
        </pc:picChg>
        <pc:picChg chg="add mod modCrop">
          <ac:chgData name="Doremiek Lamain" userId="03bb414b8f2b17e4" providerId="LiveId" clId="{C79A06AC-F572-4EBA-B362-81D75036FEF4}" dt="2025-06-11T12:37:18.533" v="55" actId="1076"/>
          <ac:picMkLst>
            <pc:docMk/>
            <pc:sldMk cId="296044128" sldId="281"/>
            <ac:picMk id="9" creationId="{93BF7750-58A7-37DA-8DC6-527160E35BE2}"/>
          </ac:picMkLst>
        </pc:picChg>
        <pc:picChg chg="add mod modCrop">
          <ac:chgData name="Doremiek Lamain" userId="03bb414b8f2b17e4" providerId="LiveId" clId="{C79A06AC-F572-4EBA-B362-81D75036FEF4}" dt="2025-06-11T12:37:14.567" v="53" actId="1076"/>
          <ac:picMkLst>
            <pc:docMk/>
            <pc:sldMk cId="296044128" sldId="281"/>
            <ac:picMk id="11" creationId="{9E92088E-470A-1757-A752-76BA3D1FBB7F}"/>
          </ac:picMkLst>
        </pc:picChg>
      </pc:sldChg>
      <pc:sldChg chg="addSp delSp modSp new mod delAnim modAnim">
        <pc:chgData name="Doremiek Lamain" userId="03bb414b8f2b17e4" providerId="LiveId" clId="{C79A06AC-F572-4EBA-B362-81D75036FEF4}" dt="2025-06-17T13:22:21.152" v="763" actId="1076"/>
        <pc:sldMkLst>
          <pc:docMk/>
          <pc:sldMk cId="4129589115" sldId="282"/>
        </pc:sldMkLst>
        <pc:spChg chg="del">
          <ac:chgData name="Doremiek Lamain" userId="03bb414b8f2b17e4" providerId="LiveId" clId="{C79A06AC-F572-4EBA-B362-81D75036FEF4}" dt="2025-06-17T13:04:11.560" v="737" actId="478"/>
          <ac:spMkLst>
            <pc:docMk/>
            <pc:sldMk cId="4129589115" sldId="282"/>
            <ac:spMk id="2" creationId="{F3057325-3BC3-6515-6BE2-3D3A239AB5B1}"/>
          </ac:spMkLst>
        </pc:spChg>
        <pc:spChg chg="del">
          <ac:chgData name="Doremiek Lamain" userId="03bb414b8f2b17e4" providerId="LiveId" clId="{C79A06AC-F572-4EBA-B362-81D75036FEF4}" dt="2025-06-17T13:04:12.655" v="738" actId="478"/>
          <ac:spMkLst>
            <pc:docMk/>
            <pc:sldMk cId="4129589115" sldId="282"/>
            <ac:spMk id="3" creationId="{DF576F4E-EEE2-F54A-1FE3-63ADF38D978E}"/>
          </ac:spMkLst>
        </pc:spChg>
        <pc:spChg chg="del">
          <ac:chgData name="Doremiek Lamain" userId="03bb414b8f2b17e4" providerId="LiveId" clId="{C79A06AC-F572-4EBA-B362-81D75036FEF4}" dt="2025-06-17T13:04:13.530" v="739" actId="478"/>
          <ac:spMkLst>
            <pc:docMk/>
            <pc:sldMk cId="4129589115" sldId="282"/>
            <ac:spMk id="4" creationId="{259EEE11-016E-EB7C-74E5-CE8681EEEAA3}"/>
          </ac:spMkLst>
        </pc:spChg>
        <pc:picChg chg="add del mod">
          <ac:chgData name="Doremiek Lamain" userId="03bb414b8f2b17e4" providerId="LiveId" clId="{C79A06AC-F572-4EBA-B362-81D75036FEF4}" dt="2025-06-17T13:07:15.584" v="745" actId="478"/>
          <ac:picMkLst>
            <pc:docMk/>
            <pc:sldMk cId="4129589115" sldId="282"/>
            <ac:picMk id="5" creationId="{DA3225B6-5A06-337B-3F8D-924BBAAF1DA7}"/>
          </ac:picMkLst>
        </pc:picChg>
        <pc:picChg chg="add del mod">
          <ac:chgData name="Doremiek Lamain" userId="03bb414b8f2b17e4" providerId="LiveId" clId="{C79A06AC-F572-4EBA-B362-81D75036FEF4}" dt="2025-06-17T13:07:16.532" v="746" actId="478"/>
          <ac:picMkLst>
            <pc:docMk/>
            <pc:sldMk cId="4129589115" sldId="282"/>
            <ac:picMk id="6" creationId="{CA39C151-ADC4-DA40-E1C6-25D3733F3689}"/>
          </ac:picMkLst>
        </pc:picChg>
        <pc:picChg chg="add del mod">
          <ac:chgData name="Doremiek Lamain" userId="03bb414b8f2b17e4" providerId="LiveId" clId="{C79A06AC-F572-4EBA-B362-81D75036FEF4}" dt="2025-06-17T13:09:59.619" v="748" actId="478"/>
          <ac:picMkLst>
            <pc:docMk/>
            <pc:sldMk cId="4129589115" sldId="282"/>
            <ac:picMk id="7" creationId="{4F519480-5E07-8CCC-B3E0-77F26CFF2A6A}"/>
          </ac:picMkLst>
        </pc:picChg>
        <pc:picChg chg="add mod">
          <ac:chgData name="Doremiek Lamain" userId="03bb414b8f2b17e4" providerId="LiveId" clId="{C79A06AC-F572-4EBA-B362-81D75036FEF4}" dt="2025-06-17T13:11:38.314" v="753" actId="1076"/>
          <ac:picMkLst>
            <pc:docMk/>
            <pc:sldMk cId="4129589115" sldId="282"/>
            <ac:picMk id="8" creationId="{CBB13C79-B008-8425-1E53-B4CAC69FAB83}"/>
          </ac:picMkLst>
        </pc:picChg>
        <pc:picChg chg="add del mod">
          <ac:chgData name="Doremiek Lamain" userId="03bb414b8f2b17e4" providerId="LiveId" clId="{C79A06AC-F572-4EBA-B362-81D75036FEF4}" dt="2025-06-17T13:16:12.228" v="758" actId="478"/>
          <ac:picMkLst>
            <pc:docMk/>
            <pc:sldMk cId="4129589115" sldId="282"/>
            <ac:picMk id="9" creationId="{FB5712B0-0B2E-35B7-6FCA-5F99E14AB7EA}"/>
          </ac:picMkLst>
        </pc:picChg>
        <pc:picChg chg="add mod">
          <ac:chgData name="Doremiek Lamain" userId="03bb414b8f2b17e4" providerId="LiveId" clId="{C79A06AC-F572-4EBA-B362-81D75036FEF4}" dt="2025-06-17T13:22:21.152" v="763" actId="1076"/>
          <ac:picMkLst>
            <pc:docMk/>
            <pc:sldMk cId="4129589115" sldId="282"/>
            <ac:picMk id="10" creationId="{A326C64E-E92A-3019-C5DE-66BB2A2C873F}"/>
          </ac:picMkLst>
        </pc:picChg>
      </pc:sldChg>
      <pc:sldMasterChg chg="delSldLayout">
        <pc:chgData name="Doremiek Lamain" userId="03bb414b8f2b17e4" providerId="LiveId" clId="{C79A06AC-F572-4EBA-B362-81D75036FEF4}" dt="2025-06-11T09:22:46.043" v="3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C79A06AC-F572-4EBA-B362-81D75036FEF4}" dt="2025-06-11T09:22:46.043" v="3" actId="47"/>
          <pc:sldLayoutMkLst>
            <pc:docMk/>
            <pc:sldMasterMk cId="0" sldId="2147483648"/>
            <pc:sldLayoutMk cId="0" sldId="2147483657"/>
          </pc:sldLayoutMkLst>
        </pc:sldLayoutChg>
      </pc:sldMasterChg>
    </pc:docChg>
  </pc:docChgLst>
  <pc:docChgLst>
    <pc:chgData name="Doremiek Lamain" userId="03bb414b8f2b17e4" providerId="LiveId" clId="{44A87515-8B16-4194-BCEB-7211E2281F4A}"/>
    <pc:docChg chg="custSel addSld delSld modSld sldOrd">
      <pc:chgData name="Doremiek Lamain" userId="03bb414b8f2b17e4" providerId="LiveId" clId="{44A87515-8B16-4194-BCEB-7211E2281F4A}" dt="2022-07-08T09:35:14.311" v="1397" actId="20577"/>
      <pc:docMkLst>
        <pc:docMk/>
      </pc:docMkLst>
      <pc:sldChg chg="del">
        <pc:chgData name="Doremiek Lamain" userId="03bb414b8f2b17e4" providerId="LiveId" clId="{44A87515-8B16-4194-BCEB-7211E2281F4A}" dt="2022-07-08T08:15:56.469" v="1" actId="47"/>
        <pc:sldMkLst>
          <pc:docMk/>
          <pc:sldMk cId="0" sldId="256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0" sldId="259"/>
        </pc:sldMkLst>
      </pc:sldChg>
      <pc:sldChg chg="del">
        <pc:chgData name="Doremiek Lamain" userId="03bb414b8f2b17e4" providerId="LiveId" clId="{44A87515-8B16-4194-BCEB-7211E2281F4A}" dt="2022-07-08T08:22:04.960" v="3" actId="47"/>
        <pc:sldMkLst>
          <pc:docMk/>
          <pc:sldMk cId="4247738011" sldId="262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4080436558" sldId="263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2083351248" sldId="264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284541333" sldId="266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385797822" sldId="267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815795846" sldId="268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1603830329" sldId="269"/>
        </pc:sldMkLst>
      </pc:sldChg>
      <pc:sldChg chg="del">
        <pc:chgData name="Doremiek Lamain" userId="03bb414b8f2b17e4" providerId="LiveId" clId="{44A87515-8B16-4194-BCEB-7211E2281F4A}" dt="2022-07-08T08:22:49.553" v="4" actId="47"/>
        <pc:sldMkLst>
          <pc:docMk/>
          <pc:sldMk cId="728930306" sldId="270"/>
        </pc:sldMkLst>
      </pc:sldChg>
      <pc:sldChg chg="add modTransition">
        <pc:chgData name="Doremiek Lamain" userId="03bb414b8f2b17e4" providerId="LiveId" clId="{44A87515-8B16-4194-BCEB-7211E2281F4A}" dt="2022-07-08T08:15:54.842" v="0"/>
        <pc:sldMkLst>
          <pc:docMk/>
          <pc:sldMk cId="0" sldId="275"/>
        </pc:sldMkLst>
      </pc:sldChg>
      <pc:sldChg chg="add">
        <pc:chgData name="Doremiek Lamain" userId="03bb414b8f2b17e4" providerId="LiveId" clId="{44A87515-8B16-4194-BCEB-7211E2281F4A}" dt="2022-07-08T08:22:02.519" v="2"/>
        <pc:sldMkLst>
          <pc:docMk/>
          <pc:sldMk cId="886899779" sldId="276"/>
        </pc:sldMkLst>
      </pc:sldChg>
      <pc:sldChg chg="new del">
        <pc:chgData name="Doremiek Lamain" userId="03bb414b8f2b17e4" providerId="LiveId" clId="{44A87515-8B16-4194-BCEB-7211E2281F4A}" dt="2022-07-08T08:32:53.462" v="8" actId="47"/>
        <pc:sldMkLst>
          <pc:docMk/>
          <pc:sldMk cId="1684068307" sldId="277"/>
        </pc:sldMkLst>
      </pc:sldChg>
      <pc:sldChg chg="addSp delSp modSp new mod ord modAnim">
        <pc:chgData name="Doremiek Lamain" userId="03bb414b8f2b17e4" providerId="LiveId" clId="{44A87515-8B16-4194-BCEB-7211E2281F4A}" dt="2022-07-08T08:45:33.896" v="208" actId="478"/>
        <pc:sldMkLst>
          <pc:docMk/>
          <pc:sldMk cId="1797473766" sldId="278"/>
        </pc:sldMkLst>
      </pc:sldChg>
      <pc:sldChg chg="addSp delSp modSp new mod delAnim modAnim">
        <pc:chgData name="Doremiek Lamain" userId="03bb414b8f2b17e4" providerId="LiveId" clId="{44A87515-8B16-4194-BCEB-7211E2281F4A}" dt="2022-07-08T09:35:14.311" v="1397" actId="20577"/>
        <pc:sldMkLst>
          <pc:docMk/>
          <pc:sldMk cId="547622114" sldId="279"/>
        </pc:sldMkLst>
      </pc:sldChg>
      <pc:sldChg chg="new del">
        <pc:chgData name="Doremiek Lamain" userId="03bb414b8f2b17e4" providerId="LiveId" clId="{44A87515-8B16-4194-BCEB-7211E2281F4A}" dt="2022-07-08T08:45:38.809" v="210" actId="47"/>
        <pc:sldMkLst>
          <pc:docMk/>
          <pc:sldMk cId="499903804" sldId="280"/>
        </pc:sldMkLst>
      </pc:sldChg>
      <pc:sldChg chg="addSp delSp modSp new mod">
        <pc:chgData name="Doremiek Lamain" userId="03bb414b8f2b17e4" providerId="LiveId" clId="{44A87515-8B16-4194-BCEB-7211E2281F4A}" dt="2022-07-08T08:47:09.804" v="320" actId="478"/>
        <pc:sldMkLst>
          <pc:docMk/>
          <pc:sldMk cId="1959216573" sldId="281"/>
        </pc:sldMkLst>
      </pc:sldChg>
      <pc:sldChg chg="new del">
        <pc:chgData name="Doremiek Lamain" userId="03bb414b8f2b17e4" providerId="LiveId" clId="{44A87515-8B16-4194-BCEB-7211E2281F4A}" dt="2022-07-08T08:48:44.923" v="338" actId="47"/>
        <pc:sldMkLst>
          <pc:docMk/>
          <pc:sldMk cId="1606746580" sldId="282"/>
        </pc:sldMkLst>
      </pc:sldChg>
      <pc:sldChg chg="addSp modSp new del mod">
        <pc:chgData name="Doremiek Lamain" userId="03bb414b8f2b17e4" providerId="LiveId" clId="{44A87515-8B16-4194-BCEB-7211E2281F4A}" dt="2022-07-08T08:49:14.712" v="339" actId="47"/>
        <pc:sldMkLst>
          <pc:docMk/>
          <pc:sldMk cId="1838006393" sldId="283"/>
        </pc:sldMkLst>
      </pc:sldChg>
      <pc:sldChg chg="new del">
        <pc:chgData name="Doremiek Lamain" userId="03bb414b8f2b17e4" providerId="LiveId" clId="{44A87515-8B16-4194-BCEB-7211E2281F4A}" dt="2022-07-08T08:49:14.712" v="339" actId="47"/>
        <pc:sldMkLst>
          <pc:docMk/>
          <pc:sldMk cId="3399502479" sldId="284"/>
        </pc:sldMkLst>
      </pc:sldChg>
      <pc:sldChg chg="addSp delSp modSp new mod">
        <pc:chgData name="Doremiek Lamain" userId="03bb414b8f2b17e4" providerId="LiveId" clId="{44A87515-8B16-4194-BCEB-7211E2281F4A}" dt="2022-07-08T08:49:21.377" v="341" actId="478"/>
        <pc:sldMkLst>
          <pc:docMk/>
          <pc:sldMk cId="3678741318" sldId="285"/>
        </pc:sldMkLst>
      </pc:sldChg>
      <pc:sldChg chg="new del">
        <pc:chgData name="Doremiek Lamain" userId="03bb414b8f2b17e4" providerId="LiveId" clId="{44A87515-8B16-4194-BCEB-7211E2281F4A}" dt="2022-07-08T08:50:35.981" v="450" actId="47"/>
        <pc:sldMkLst>
          <pc:docMk/>
          <pc:sldMk cId="258046900" sldId="286"/>
        </pc:sldMkLst>
      </pc:sldChg>
      <pc:sldChg chg="addSp delSp modSp new mod">
        <pc:chgData name="Doremiek Lamain" userId="03bb414b8f2b17e4" providerId="LiveId" clId="{44A87515-8B16-4194-BCEB-7211E2281F4A}" dt="2022-07-08T08:56:35.673" v="665" actId="20577"/>
        <pc:sldMkLst>
          <pc:docMk/>
          <pc:sldMk cId="2322394347" sldId="287"/>
        </pc:sldMkLst>
      </pc:sldChg>
      <pc:sldChg chg="new del">
        <pc:chgData name="Doremiek Lamain" userId="03bb414b8f2b17e4" providerId="LiveId" clId="{44A87515-8B16-4194-BCEB-7211E2281F4A}" dt="2022-07-08T08:56:54.854" v="668" actId="47"/>
        <pc:sldMkLst>
          <pc:docMk/>
          <pc:sldMk cId="377061662" sldId="288"/>
        </pc:sldMkLst>
      </pc:sldChg>
      <pc:sldChg chg="addSp modSp new ord">
        <pc:chgData name="Doremiek Lamain" userId="03bb414b8f2b17e4" providerId="LiveId" clId="{44A87515-8B16-4194-BCEB-7211E2281F4A}" dt="2022-07-08T08:56:45.262" v="667"/>
        <pc:sldMkLst>
          <pc:docMk/>
          <pc:sldMk cId="3018720501" sldId="289"/>
        </pc:sldMkLst>
      </pc:sldChg>
      <pc:sldChg chg="new del">
        <pc:chgData name="Doremiek Lamain" userId="03bb414b8f2b17e4" providerId="LiveId" clId="{44A87515-8B16-4194-BCEB-7211E2281F4A}" dt="2022-07-08T08:58:58.026" v="756" actId="47"/>
        <pc:sldMkLst>
          <pc:docMk/>
          <pc:sldMk cId="3700664155" sldId="290"/>
        </pc:sldMkLst>
      </pc:sldChg>
      <pc:sldChg chg="addSp delSp modSp new mod">
        <pc:chgData name="Doremiek Lamain" userId="03bb414b8f2b17e4" providerId="LiveId" clId="{44A87515-8B16-4194-BCEB-7211E2281F4A}" dt="2022-07-08T08:59:08.401" v="758" actId="478"/>
        <pc:sldMkLst>
          <pc:docMk/>
          <pc:sldMk cId="2941290631" sldId="291"/>
        </pc:sldMkLst>
      </pc:sldChg>
      <pc:sldChg chg="new del">
        <pc:chgData name="Doremiek Lamain" userId="03bb414b8f2b17e4" providerId="LiveId" clId="{44A87515-8B16-4194-BCEB-7211E2281F4A}" dt="2022-07-08T09:01:07.524" v="1000" actId="47"/>
        <pc:sldMkLst>
          <pc:docMk/>
          <pc:sldMk cId="2451423535" sldId="292"/>
        </pc:sldMkLst>
      </pc:sldChg>
      <pc:sldChg chg="addSp delSp modSp new mod">
        <pc:chgData name="Doremiek Lamain" userId="03bb414b8f2b17e4" providerId="LiveId" clId="{44A87515-8B16-4194-BCEB-7211E2281F4A}" dt="2022-07-08T09:05:21.317" v="1078" actId="478"/>
        <pc:sldMkLst>
          <pc:docMk/>
          <pc:sldMk cId="1196572765" sldId="293"/>
        </pc:sldMkLst>
      </pc:sldChg>
      <pc:sldChg chg="modSp add mod">
        <pc:chgData name="Doremiek Lamain" userId="03bb414b8f2b17e4" providerId="LiveId" clId="{44A87515-8B16-4194-BCEB-7211E2281F4A}" dt="2022-07-08T09:11:06.306" v="1088" actId="20577"/>
        <pc:sldMkLst>
          <pc:docMk/>
          <pc:sldMk cId="4256854451" sldId="294"/>
        </pc:sldMkLst>
      </pc:sldChg>
      <pc:sldChg chg="modSp add mod">
        <pc:chgData name="Doremiek Lamain" userId="03bb414b8f2b17e4" providerId="LiveId" clId="{44A87515-8B16-4194-BCEB-7211E2281F4A}" dt="2022-07-08T09:11:09.841" v="1091" actId="20577"/>
        <pc:sldMkLst>
          <pc:docMk/>
          <pc:sldMk cId="2825248213" sldId="295"/>
        </pc:sldMkLst>
      </pc:sldChg>
      <pc:sldChg chg="addSp modSp add mod ord">
        <pc:chgData name="Doremiek Lamain" userId="03bb414b8f2b17e4" providerId="LiveId" clId="{44A87515-8B16-4194-BCEB-7211E2281F4A}" dt="2022-07-08T09:20:13.342" v="1384" actId="20577"/>
        <pc:sldMkLst>
          <pc:docMk/>
          <pc:sldMk cId="2308286353" sldId="296"/>
        </pc:sldMkLst>
      </pc:sldChg>
      <pc:sldChg chg="modSp add mod ord">
        <pc:chgData name="Doremiek Lamain" userId="03bb414b8f2b17e4" providerId="LiveId" clId="{44A87515-8B16-4194-BCEB-7211E2281F4A}" dt="2022-07-08T09:19:34.809" v="1382" actId="20577"/>
        <pc:sldMkLst>
          <pc:docMk/>
          <pc:sldMk cId="289469597" sldId="297"/>
        </pc:sldMkLst>
      </pc:sldChg>
      <pc:sldChg chg="modSp add mod">
        <pc:chgData name="Doremiek Lamain" userId="03bb414b8f2b17e4" providerId="LiveId" clId="{44A87515-8B16-4194-BCEB-7211E2281F4A}" dt="2022-07-08T09:11:21.734" v="1100" actId="20577"/>
        <pc:sldMkLst>
          <pc:docMk/>
          <pc:sldMk cId="1137550924" sldId="298"/>
        </pc:sldMkLst>
      </pc:sldChg>
      <pc:sldChg chg="modSp add mod">
        <pc:chgData name="Doremiek Lamain" userId="03bb414b8f2b17e4" providerId="LiveId" clId="{44A87515-8B16-4194-BCEB-7211E2281F4A}" dt="2022-07-08T09:11:24.823" v="1103" actId="20577"/>
        <pc:sldMkLst>
          <pc:docMk/>
          <pc:sldMk cId="364638064" sldId="299"/>
        </pc:sldMkLst>
      </pc:sldChg>
      <pc:sldChg chg="modSp add mod">
        <pc:chgData name="Doremiek Lamain" userId="03bb414b8f2b17e4" providerId="LiveId" clId="{44A87515-8B16-4194-BCEB-7211E2281F4A}" dt="2022-07-08T09:15:19.158" v="1223" actId="20577"/>
        <pc:sldMkLst>
          <pc:docMk/>
          <pc:sldMk cId="1257876312" sldId="300"/>
        </pc:sldMkLst>
      </pc:sldChg>
      <pc:sldChg chg="modSp add mod">
        <pc:chgData name="Doremiek Lamain" userId="03bb414b8f2b17e4" providerId="LiveId" clId="{44A87515-8B16-4194-BCEB-7211E2281F4A}" dt="2022-07-08T09:16:01.239" v="1286" actId="20577"/>
        <pc:sldMkLst>
          <pc:docMk/>
          <pc:sldMk cId="2202039825" sldId="301"/>
        </pc:sldMkLst>
      </pc:sldChg>
      <pc:sldChg chg="modSp add mod">
        <pc:chgData name="Doremiek Lamain" userId="03bb414b8f2b17e4" providerId="LiveId" clId="{44A87515-8B16-4194-BCEB-7211E2281F4A}" dt="2022-07-08T09:22:27.680" v="1385" actId="20577"/>
        <pc:sldMkLst>
          <pc:docMk/>
          <pc:sldMk cId="2841208691" sldId="302"/>
        </pc:sldMkLst>
      </pc:sldChg>
      <pc:sldChg chg="addSp delSp modSp new mod">
        <pc:chgData name="Doremiek Lamain" userId="03bb414b8f2b17e4" providerId="LiveId" clId="{44A87515-8B16-4194-BCEB-7211E2281F4A}" dt="2022-07-08T09:14:27.490" v="1122" actId="478"/>
        <pc:sldMkLst>
          <pc:docMk/>
          <pc:sldMk cId="799984812" sldId="303"/>
        </pc:sldMkLst>
      </pc:sldChg>
      <pc:sldChg chg="add del">
        <pc:chgData name="Doremiek Lamain" userId="03bb414b8f2b17e4" providerId="LiveId" clId="{44A87515-8B16-4194-BCEB-7211E2281F4A}" dt="2022-07-08T09:11:41.863" v="1116" actId="47"/>
        <pc:sldMkLst>
          <pc:docMk/>
          <pc:sldMk cId="1833948634" sldId="303"/>
        </pc:sldMkLst>
      </pc:sldChg>
      <pc:sldChg chg="addSp delSp modSp new mod">
        <pc:chgData name="Doremiek Lamain" userId="03bb414b8f2b17e4" providerId="LiveId" clId="{44A87515-8B16-4194-BCEB-7211E2281F4A}" dt="2022-07-08T09:15:30.781" v="1227" actId="478"/>
        <pc:sldMkLst>
          <pc:docMk/>
          <pc:sldMk cId="3841531301" sldId="304"/>
        </pc:sldMkLst>
      </pc:sldChg>
      <pc:sldChg chg="addSp delSp modSp new mod">
        <pc:chgData name="Doremiek Lamain" userId="03bb414b8f2b17e4" providerId="LiveId" clId="{44A87515-8B16-4194-BCEB-7211E2281F4A}" dt="2022-07-08T09:16:23.599" v="1290" actId="478"/>
        <pc:sldMkLst>
          <pc:docMk/>
          <pc:sldMk cId="3296302019" sldId="305"/>
        </pc:sldMkLst>
      </pc:sldChg>
      <pc:sldMasterChg chg="delSldLayout">
        <pc:chgData name="Doremiek Lamain" userId="03bb414b8f2b17e4" providerId="LiveId" clId="{44A87515-8B16-4194-BCEB-7211E2281F4A}" dt="2022-07-08T08:22:49.553" v="4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44A87515-8B16-4194-BCEB-7211E2281F4A}" dt="2022-07-08T08:22:49.553" v="4" actId="47"/>
          <pc:sldLayoutMkLst>
            <pc:docMk/>
            <pc:sldMasterMk cId="0" sldId="2147483648"/>
            <pc:sldLayoutMk cId="0" sldId="2147483650"/>
          </pc:sldLayoutMkLst>
        </pc:sldLayoutChg>
        <pc:sldLayoutChg chg="del">
          <pc:chgData name="Doremiek Lamain" userId="03bb414b8f2b17e4" providerId="LiveId" clId="{44A87515-8B16-4194-BCEB-7211E2281F4A}" dt="2022-07-08T08:22:49.553" v="4" actId="47"/>
          <pc:sldLayoutMkLst>
            <pc:docMk/>
            <pc:sldMasterMk cId="0" sldId="2147483648"/>
            <pc:sldLayoutMk cId="1388182794" sldId="2147483658"/>
          </pc:sldLayoutMkLst>
        </pc:sldLayoutChg>
      </pc:sldMasterChg>
    </pc:docChg>
  </pc:docChgLst>
  <pc:docChgLst>
    <pc:chgData name="Doremiek Lamain" userId="03bb414b8f2b17e4" providerId="LiveId" clId="{215FAD21-38D8-4436-B6F8-50BF8EAB9D6D}"/>
    <pc:docChg chg="custSel addSld delSld modSld sldOrd">
      <pc:chgData name="Doremiek Lamain" userId="03bb414b8f2b17e4" providerId="LiveId" clId="{215FAD21-38D8-4436-B6F8-50BF8EAB9D6D}" dt="2022-06-10T08:36:32.215" v="83"/>
      <pc:docMkLst>
        <pc:docMk/>
      </pc:docMkLst>
      <pc:sldChg chg="del">
        <pc:chgData name="Doremiek Lamain" userId="03bb414b8f2b17e4" providerId="LiveId" clId="{215FAD21-38D8-4436-B6F8-50BF8EAB9D6D}" dt="2022-03-23T08:27:05.128" v="8" actId="47"/>
        <pc:sldMkLst>
          <pc:docMk/>
          <pc:sldMk cId="160450871" sldId="257"/>
        </pc:sldMkLst>
      </pc:sldChg>
      <pc:sldChg chg="del">
        <pc:chgData name="Doremiek Lamain" userId="03bb414b8f2b17e4" providerId="LiveId" clId="{215FAD21-38D8-4436-B6F8-50BF8EAB9D6D}" dt="2022-03-23T08:27:12.507" v="9" actId="47"/>
        <pc:sldMkLst>
          <pc:docMk/>
          <pc:sldMk cId="3245886873" sldId="258"/>
        </pc:sldMkLst>
      </pc:sldChg>
      <pc:sldChg chg="addSp delSp modSp mod">
        <pc:chgData name="Doremiek Lamain" userId="03bb414b8f2b17e4" providerId="LiveId" clId="{215FAD21-38D8-4436-B6F8-50BF8EAB9D6D}" dt="2022-03-18T09:41:39.792" v="4" actId="1076"/>
        <pc:sldMkLst>
          <pc:docMk/>
          <pc:sldMk cId="0" sldId="259"/>
        </pc:sldMkLst>
      </pc:sldChg>
      <pc:sldChg chg="del">
        <pc:chgData name="Doremiek Lamain" userId="03bb414b8f2b17e4" providerId="LiveId" clId="{215FAD21-38D8-4436-B6F8-50BF8EAB9D6D}" dt="2022-03-23T08:27:17.983" v="10" actId="47"/>
        <pc:sldMkLst>
          <pc:docMk/>
          <pc:sldMk cId="1242626092" sldId="260"/>
        </pc:sldMkLst>
      </pc:sldChg>
      <pc:sldChg chg="addSp modSp new mod">
        <pc:chgData name="Doremiek Lamain" userId="03bb414b8f2b17e4" providerId="LiveId" clId="{215FAD21-38D8-4436-B6F8-50BF8EAB9D6D}" dt="2022-03-23T09:51:51.741" v="79" actId="12788"/>
        <pc:sldMkLst>
          <pc:docMk/>
          <pc:sldMk cId="4080436558" sldId="263"/>
        </pc:sldMkLst>
      </pc:sldChg>
      <pc:sldChg chg="addSp modSp new mod ord modAnim">
        <pc:chgData name="Doremiek Lamain" userId="03bb414b8f2b17e4" providerId="LiveId" clId="{215FAD21-38D8-4436-B6F8-50BF8EAB9D6D}" dt="2022-06-10T08:36:32.215" v="83"/>
        <pc:sldMkLst>
          <pc:docMk/>
          <pc:sldMk cId="2083351248" sldId="264"/>
        </pc:sldMkLst>
      </pc:sldChg>
      <pc:sldChg chg="add del modTransition">
        <pc:chgData name="Doremiek Lamain" userId="03bb414b8f2b17e4" providerId="LiveId" clId="{215FAD21-38D8-4436-B6F8-50BF8EAB9D6D}" dt="2022-06-10T08:36:25.956" v="81" actId="47"/>
        <pc:sldMkLst>
          <pc:docMk/>
          <pc:sldMk cId="3381782624" sldId="265"/>
        </pc:sldMkLst>
      </pc:sldChg>
      <pc:sldChg chg="del">
        <pc:chgData name="Doremiek Lamain" userId="03bb414b8f2b17e4" providerId="LiveId" clId="{215FAD21-38D8-4436-B6F8-50BF8EAB9D6D}" dt="2022-03-23T08:27:20.622" v="12" actId="47"/>
        <pc:sldMkLst>
          <pc:docMk/>
          <pc:sldMk cId="3406359679" sldId="265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284541333" sldId="266"/>
        </pc:sldMkLst>
      </pc:sldChg>
      <pc:sldChg chg="del">
        <pc:chgData name="Doremiek Lamain" userId="03bb414b8f2b17e4" providerId="LiveId" clId="{215FAD21-38D8-4436-B6F8-50BF8EAB9D6D}" dt="2022-03-23T08:27:18.961" v="11" actId="47"/>
        <pc:sldMkLst>
          <pc:docMk/>
          <pc:sldMk cId="1022247554" sldId="266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385797822" sldId="267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815795846" sldId="268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1603830329" sldId="269"/>
        </pc:sldMkLst>
      </pc:sldChg>
      <pc:sldChg chg="del">
        <pc:chgData name="Doremiek Lamain" userId="03bb414b8f2b17e4" providerId="LiveId" clId="{215FAD21-38D8-4436-B6F8-50BF8EAB9D6D}" dt="2022-03-23T08:27:03.671" v="7" actId="47"/>
        <pc:sldMkLst>
          <pc:docMk/>
          <pc:sldMk cId="1659766108" sldId="269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728930306" sldId="270"/>
        </pc:sldMkLst>
      </pc:sldChg>
      <pc:sldChg chg="del">
        <pc:chgData name="Doremiek Lamain" userId="03bb414b8f2b17e4" providerId="LiveId" clId="{215FAD21-38D8-4436-B6F8-50BF8EAB9D6D}" dt="2022-03-23T08:27:01.178" v="6" actId="47"/>
        <pc:sldMkLst>
          <pc:docMk/>
          <pc:sldMk cId="3175114992" sldId="270"/>
        </pc:sldMkLst>
      </pc:sldChg>
      <pc:sldChg chg="del">
        <pc:chgData name="Doremiek Lamain" userId="03bb414b8f2b17e4" providerId="LiveId" clId="{215FAD21-38D8-4436-B6F8-50BF8EAB9D6D}" dt="2022-03-23T08:26:59.576" v="5" actId="47"/>
        <pc:sldMkLst>
          <pc:docMk/>
          <pc:sldMk cId="698799138" sldId="271"/>
        </pc:sldMkLst>
      </pc:sldChg>
    </pc:docChg>
  </pc:docChgLst>
  <pc:docChgLst>
    <pc:chgData name="Doremiek Lamain" userId="03bb414b8f2b17e4" providerId="LiveId" clId="{E8674D98-77BA-4CAA-B36D-3AA7EBA1EBAA}"/>
    <pc:docChg chg="custSel addSld delSld modSld">
      <pc:chgData name="Doremiek Lamain" userId="03bb414b8f2b17e4" providerId="LiveId" clId="{E8674D98-77BA-4CAA-B36D-3AA7EBA1EBAA}" dt="2021-10-22T08:49:19.977" v="66" actId="47"/>
      <pc:docMkLst>
        <pc:docMk/>
      </pc:docMkLst>
      <pc:sldChg chg="add">
        <pc:chgData name="Doremiek Lamain" userId="03bb414b8f2b17e4" providerId="LiveId" clId="{E8674D98-77BA-4CAA-B36D-3AA7EBA1EBAA}" dt="2021-10-22T08:44:57.722" v="57"/>
        <pc:sldMkLst>
          <pc:docMk/>
          <pc:sldMk cId="0" sldId="259"/>
        </pc:sldMkLst>
      </pc:sldChg>
      <pc:sldChg chg="delSp del mod">
        <pc:chgData name="Doremiek Lamain" userId="03bb414b8f2b17e4" providerId="LiveId" clId="{E8674D98-77BA-4CAA-B36D-3AA7EBA1EBAA}" dt="2021-10-22T08:37:56.352" v="2" actId="47"/>
        <pc:sldMkLst>
          <pc:docMk/>
          <pc:sldMk cId="843057818" sldId="259"/>
        </pc:sldMkLst>
      </pc:sldChg>
      <pc:sldChg chg="modSp add mod">
        <pc:chgData name="Doremiek Lamain" userId="03bb414b8f2b17e4" providerId="LiveId" clId="{E8674D98-77BA-4CAA-B36D-3AA7EBA1EBAA}" dt="2021-10-22T08:39:51.132" v="56" actId="1036"/>
        <pc:sldMkLst>
          <pc:docMk/>
          <pc:sldMk cId="3406359679" sldId="265"/>
        </pc:sldMkLst>
      </pc:sldChg>
      <pc:sldChg chg="add">
        <pc:chgData name="Doremiek Lamain" userId="03bb414b8f2b17e4" providerId="LiveId" clId="{E8674D98-77BA-4CAA-B36D-3AA7EBA1EBAA}" dt="2021-10-22T08:45:10.492" v="58"/>
        <pc:sldMkLst>
          <pc:docMk/>
          <pc:sldMk cId="1022247554" sldId="266"/>
        </pc:sldMkLst>
      </pc:sldChg>
      <pc:sldChg chg="new del">
        <pc:chgData name="Doremiek Lamain" userId="03bb414b8f2b17e4" providerId="LiveId" clId="{E8674D98-77BA-4CAA-B36D-3AA7EBA1EBAA}" dt="2021-10-22T08:46:14.942" v="61" actId="47"/>
        <pc:sldMkLst>
          <pc:docMk/>
          <pc:sldMk cId="1724076669" sldId="267"/>
        </pc:sldMkLst>
      </pc:sldChg>
      <pc:sldChg chg="delSp add del mod setBg">
        <pc:chgData name="Doremiek Lamain" userId="03bb414b8f2b17e4" providerId="LiveId" clId="{E8674D98-77BA-4CAA-B36D-3AA7EBA1EBAA}" dt="2021-10-22T08:49:19.977" v="66" actId="47"/>
        <pc:sldMkLst>
          <pc:docMk/>
          <pc:sldMk cId="2271436050" sldId="268"/>
        </pc:sldMkLst>
      </pc:sldChg>
      <pc:sldChg chg="add">
        <pc:chgData name="Doremiek Lamain" userId="03bb414b8f2b17e4" providerId="LiveId" clId="{E8674D98-77BA-4CAA-B36D-3AA7EBA1EBAA}" dt="2021-10-22T08:46:12.182" v="60"/>
        <pc:sldMkLst>
          <pc:docMk/>
          <pc:sldMk cId="1659766108" sldId="269"/>
        </pc:sldMkLst>
      </pc:sldChg>
      <pc:sldChg chg="add setBg">
        <pc:chgData name="Doremiek Lamain" userId="03bb414b8f2b17e4" providerId="LiveId" clId="{E8674D98-77BA-4CAA-B36D-3AA7EBA1EBAA}" dt="2021-10-22T08:46:29.082" v="62"/>
        <pc:sldMkLst>
          <pc:docMk/>
          <pc:sldMk cId="3175114992" sldId="270"/>
        </pc:sldMkLst>
      </pc:sldChg>
      <pc:sldChg chg="add setBg">
        <pc:chgData name="Doremiek Lamain" userId="03bb414b8f2b17e4" providerId="LiveId" clId="{E8674D98-77BA-4CAA-B36D-3AA7EBA1EBAA}" dt="2021-10-22T08:46:40.462" v="63"/>
        <pc:sldMkLst>
          <pc:docMk/>
          <pc:sldMk cId="698799138" sldId="271"/>
        </pc:sldMkLst>
      </pc:sldChg>
    </pc:docChg>
  </pc:docChgLst>
  <pc:docChgLst>
    <pc:chgData name="Doremiek Lamain" userId="03bb414b8f2b17e4" providerId="LiveId" clId="{FCFF1AE1-100B-4A63-8E71-098491C980F2}"/>
    <pc:docChg chg="addSld modSld">
      <pc:chgData name="Doremiek Lamain" userId="03bb414b8f2b17e4" providerId="LiveId" clId="{FCFF1AE1-100B-4A63-8E71-098491C980F2}" dt="2021-10-06T08:10:56.039" v="46" actId="1076"/>
      <pc:docMkLst>
        <pc:docMk/>
      </pc:docMkLst>
      <pc:sldChg chg="addSp modSp new mod">
        <pc:chgData name="Doremiek Lamain" userId="03bb414b8f2b17e4" providerId="LiveId" clId="{FCFF1AE1-100B-4A63-8E71-098491C980F2}" dt="2021-10-06T08:00:43.126" v="3" actId="14100"/>
        <pc:sldMkLst>
          <pc:docMk/>
          <pc:sldMk cId="843057818" sldId="259"/>
        </pc:sldMkLst>
      </pc:sldChg>
      <pc:sldChg chg="addSp modSp new mod">
        <pc:chgData name="Doremiek Lamain" userId="03bb414b8f2b17e4" providerId="LiveId" clId="{FCFF1AE1-100B-4A63-8E71-098491C980F2}" dt="2021-10-06T08:10:56.039" v="46" actId="1076"/>
        <pc:sldMkLst>
          <pc:docMk/>
          <pc:sldMk cId="1242626092" sldId="26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1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9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8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73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17-6-2025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0564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6" r:id="rId5"/>
    <p:sldLayoutId id="2147483658" r:id="rId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9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3.xml"/><Relationship Id="rId4" Type="http://schemas.openxmlformats.org/officeDocument/2006/relationships/video" Target="../media/media2.mp4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2640119"/>
            <a:ext cx="5328592" cy="157776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tekening, illustratie, poster&#10;&#10;Door AI gegenereerde inhoud is mogelijk onjuist.">
            <a:extLst>
              <a:ext uri="{FF2B5EF4-FFF2-40B4-BE49-F238E27FC236}">
                <a16:creationId xmlns:a16="http://schemas.microsoft.com/office/drawing/2014/main" id="{BB9A08DC-C3F8-E9D6-6BFC-76DB258E02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325" y="152220"/>
            <a:ext cx="4145127" cy="65535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Afbeelding 8" descr="Afbeelding met tekst, schermopname, illustratie, ontwerp&#10;&#10;Door AI gegenereerde inhoud is mogelijk onjuist.">
            <a:extLst>
              <a:ext uri="{FF2B5EF4-FFF2-40B4-BE49-F238E27FC236}">
                <a16:creationId xmlns:a16="http://schemas.microsoft.com/office/drawing/2014/main" id="{002CDF4F-01B2-3CD7-F443-F93BD95A49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036" y="152220"/>
            <a:ext cx="4166972" cy="65535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9817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 descr="Afbeelding met tekst, schets, brief, tekening&#10;&#10;Door AI gegenereerde inhoud is mogelijk onjuist.">
            <a:extLst>
              <a:ext uri="{FF2B5EF4-FFF2-40B4-BE49-F238E27FC236}">
                <a16:creationId xmlns:a16="http://schemas.microsoft.com/office/drawing/2014/main" id="{05E30BAB-B622-6C1B-B063-0D99523B4B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08" t="10580" r="24154" b="47606"/>
          <a:stretch>
            <a:fillRect/>
          </a:stretch>
        </p:blipFill>
        <p:spPr>
          <a:xfrm>
            <a:off x="184513" y="1440769"/>
            <a:ext cx="3674517" cy="4538230"/>
          </a:xfrm>
        </p:spPr>
      </p:pic>
      <p:pic>
        <p:nvPicPr>
          <p:cNvPr id="9" name="Afbeelding 8" descr="Afbeelding met tekst, paard&#10;&#10;Door AI gegenereerde inhoud is mogelijk onjuist.">
            <a:extLst>
              <a:ext uri="{FF2B5EF4-FFF2-40B4-BE49-F238E27FC236}">
                <a16:creationId xmlns:a16="http://schemas.microsoft.com/office/drawing/2014/main" id="{93BF7750-58A7-37DA-8DC6-527160E35B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0" t="36551" r="22768" b="34815"/>
          <a:stretch>
            <a:fillRect/>
          </a:stretch>
        </p:blipFill>
        <p:spPr>
          <a:xfrm>
            <a:off x="3707456" y="1603496"/>
            <a:ext cx="5023331" cy="4212775"/>
          </a:xfrm>
          <a:prstGeom prst="rect">
            <a:avLst/>
          </a:prstGeom>
        </p:spPr>
      </p:pic>
      <p:pic>
        <p:nvPicPr>
          <p:cNvPr id="11" name="Afbeelding 10" descr="Afbeelding met tekst, brief, document&#10;&#10;Door AI gegenereerde inhoud is mogelijk onjuist.">
            <a:extLst>
              <a:ext uri="{FF2B5EF4-FFF2-40B4-BE49-F238E27FC236}">
                <a16:creationId xmlns:a16="http://schemas.microsoft.com/office/drawing/2014/main" id="{9E92088E-470A-1757-A752-76BA3D1FBB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1" t="1893" r="25769" b="57593"/>
          <a:stretch>
            <a:fillRect/>
          </a:stretch>
        </p:blipFill>
        <p:spPr>
          <a:xfrm>
            <a:off x="8579213" y="1233475"/>
            <a:ext cx="3612787" cy="43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44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Vol avontuur - Trampoline (video 1)">
            <a:hlinkClick r:id="" action="ppaction://media"/>
            <a:extLst>
              <a:ext uri="{FF2B5EF4-FFF2-40B4-BE49-F238E27FC236}">
                <a16:creationId xmlns:a16="http://schemas.microsoft.com/office/drawing/2014/main" id="{CBB13C79-B008-8425-1E53-B4CAC69FAB8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63674" y="0"/>
            <a:ext cx="3857625" cy="6858000"/>
          </a:xfrm>
          <a:prstGeom prst="rect">
            <a:avLst/>
          </a:prstGeom>
        </p:spPr>
      </p:pic>
      <p:pic>
        <p:nvPicPr>
          <p:cNvPr id="10" name="Vol avontuur - Skateboard (video 2)">
            <a:hlinkClick r:id="" action="ppaction://media"/>
            <a:extLst>
              <a:ext uri="{FF2B5EF4-FFF2-40B4-BE49-F238E27FC236}">
                <a16:creationId xmlns:a16="http://schemas.microsoft.com/office/drawing/2014/main" id="{A326C64E-E92A-3019-C5DE-66BB2A2C873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870703" y="0"/>
            <a:ext cx="3857625" cy="687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5891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876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tekening, Tekenfilm, illustratie, fictie&#10;&#10;Door AI gegenereerde inhoud is mogelijk onjuist.">
            <a:extLst>
              <a:ext uri="{FF2B5EF4-FFF2-40B4-BE49-F238E27FC236}">
                <a16:creationId xmlns:a16="http://schemas.microsoft.com/office/drawing/2014/main" id="{EB905486-BE48-1AC1-E7E6-63AD3FF6497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29" y="0"/>
            <a:ext cx="13062858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83FD761-AC73-4DEB-62A0-5D95EC015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Voorbereiding stopmotion ‘vol avontuur!’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1B6B349-3726-9301-249D-459959C0F7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b="1" dirty="0"/>
              <a:t>Opdracht</a:t>
            </a:r>
          </a:p>
          <a:p>
            <a:r>
              <a:rPr lang="nl-NL" dirty="0"/>
              <a:t>Schrijf alle regels op die jij zelf thuis hebt. Je mag een beetje overdrijven!</a:t>
            </a:r>
          </a:p>
          <a:p>
            <a:r>
              <a:rPr lang="nl-NL" dirty="0"/>
              <a:t>Kies er 3 uit. Wat voor grappigs of spannends zou er kunnen gebeuren als je deze regels breekt? Schrijf het op!</a:t>
            </a:r>
          </a:p>
          <a:p>
            <a:r>
              <a:rPr lang="nl-NL" dirty="0"/>
              <a:t>Kies één spannend  moment en maak hiervan een “bevroren” beeld: een tableau vivant. Hierin beeld je uit wat er gebeurt.</a:t>
            </a:r>
          </a:p>
          <a:p>
            <a:pPr marL="0" indent="0">
              <a:buNone/>
            </a:pPr>
            <a:r>
              <a:rPr lang="nl-NL" b="1" dirty="0"/>
              <a:t>Tip</a:t>
            </a:r>
          </a:p>
          <a:p>
            <a:r>
              <a:rPr lang="nl-NL" dirty="0"/>
              <a:t>Gebruik je gezichtsuitdrukking en je houding.</a:t>
            </a:r>
          </a:p>
        </p:txBody>
      </p:sp>
    </p:spTree>
    <p:extLst>
      <p:ext uri="{BB962C8B-B14F-4D97-AF65-F5344CB8AC3E}">
        <p14:creationId xmlns:p14="http://schemas.microsoft.com/office/powerpoint/2010/main" val="27239734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80</Words>
  <Application>Microsoft Office PowerPoint</Application>
  <PresentationFormat>Breedbeeld</PresentationFormat>
  <Paragraphs>7</Paragraphs>
  <Slides>5</Slides>
  <Notes>0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Voorbereiding stopmotion ‘vol avontuur!’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3</cp:revision>
  <dcterms:modified xsi:type="dcterms:W3CDTF">2025-06-17T13:22:28Z</dcterms:modified>
</cp:coreProperties>
</file>