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5"/>
  </p:notesMasterIdLst>
  <p:sldIdLst>
    <p:sldId id="258" r:id="rId5"/>
    <p:sldId id="303" r:id="rId6"/>
    <p:sldId id="291" r:id="rId7"/>
    <p:sldId id="292" r:id="rId8"/>
    <p:sldId id="293" r:id="rId9"/>
    <p:sldId id="294" r:id="rId10"/>
    <p:sldId id="295" r:id="rId11"/>
    <p:sldId id="296" r:id="rId12"/>
    <p:sldId id="297" r:id="rId13"/>
    <p:sldId id="298" r:id="rId14"/>
    <p:sldId id="299" r:id="rId15"/>
    <p:sldId id="300" r:id="rId16"/>
    <p:sldId id="301" r:id="rId17"/>
    <p:sldId id="302" r:id="rId18"/>
    <p:sldId id="271" r:id="rId19"/>
    <p:sldId id="263" r:id="rId20"/>
    <p:sldId id="262" r:id="rId21"/>
    <p:sldId id="257" r:id="rId22"/>
    <p:sldId id="264" r:id="rId23"/>
    <p:sldId id="265" r:id="rId24"/>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59" userDrawn="1">
          <p15:clr>
            <a:srgbClr val="A4A3A4"/>
          </p15:clr>
        </p15:guide>
        <p15:guide id="2" pos="3477" userDrawn="1">
          <p15:clr>
            <a:srgbClr val="A4A3A4"/>
          </p15:clr>
        </p15:guide>
        <p15:guide id="3" pos="665" userDrawn="1">
          <p15:clr>
            <a:srgbClr val="A4A3A4"/>
          </p15:clr>
        </p15:guide>
        <p15:guide id="4" orient="horz" pos="104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E8A8003-68E4-417B-A2A0-839B12CF951A}" v="72" dt="2025-06-10T13:15:36.28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7" d="100"/>
          <a:sy n="77" d="100"/>
        </p:scale>
        <p:origin x="652" y="280"/>
      </p:cViewPr>
      <p:guideLst>
        <p:guide orient="horz" pos="459"/>
        <p:guide pos="3477"/>
        <p:guide pos="665"/>
        <p:guide orient="horz" pos="1049"/>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Ilja Jansen of Lorkeers | Twente Board" userId="S::i.jansenoflorkeers@twenteboard.nl::6e6d25fb-7a9c-45ba-b7a1-0e6a010546bd" providerId="AD" clId="Web-{D4DC8263-A4F4-467B-A2CE-80698BEF3801}"/>
    <pc:docChg chg="modSld">
      <pc:chgData name="Ilja Jansen of Lorkeers | Twente Board" userId="S::i.jansenoflorkeers@twenteboard.nl::6e6d25fb-7a9c-45ba-b7a1-0e6a010546bd" providerId="AD" clId="Web-{D4DC8263-A4F4-467B-A2CE-80698BEF3801}" dt="2024-11-28T15:27:13.285" v="1" actId="1076"/>
      <pc:docMkLst>
        <pc:docMk/>
      </pc:docMkLst>
      <pc:sldChg chg="modSp">
        <pc:chgData name="Ilja Jansen of Lorkeers | Twente Board" userId="S::i.jansenoflorkeers@twenteboard.nl::6e6d25fb-7a9c-45ba-b7a1-0e6a010546bd" providerId="AD" clId="Web-{D4DC8263-A4F4-467B-A2CE-80698BEF3801}" dt="2024-11-28T15:27:13.285" v="1" actId="1076"/>
        <pc:sldMkLst>
          <pc:docMk/>
          <pc:sldMk cId="0" sldId="271"/>
        </pc:sldMkLst>
      </pc:sldChg>
    </pc:docChg>
  </pc:docChgLst>
  <pc:docChgLst>
    <pc:chgData name="Marijke Schipper | Twente Board" userId="a18acc01-f820-4057-8ded-ddee79949c5a" providerId="ADAL" clId="{019C2491-F248-45B8-8391-44929F71BC1B}"/>
    <pc:docChg chg="delSld">
      <pc:chgData name="Marijke Schipper | Twente Board" userId="a18acc01-f820-4057-8ded-ddee79949c5a" providerId="ADAL" clId="{019C2491-F248-45B8-8391-44929F71BC1B}" dt="2025-01-21T09:56:44.825" v="1" actId="47"/>
      <pc:docMkLst>
        <pc:docMk/>
      </pc:docMkLst>
      <pc:sldChg chg="del">
        <pc:chgData name="Marijke Schipper | Twente Board" userId="a18acc01-f820-4057-8ded-ddee79949c5a" providerId="ADAL" clId="{019C2491-F248-45B8-8391-44929F71BC1B}" dt="2025-01-21T09:56:42.678" v="0" actId="47"/>
        <pc:sldMkLst>
          <pc:docMk/>
          <pc:sldMk cId="1935352652" sldId="282"/>
        </pc:sldMkLst>
      </pc:sldChg>
      <pc:sldChg chg="del">
        <pc:chgData name="Marijke Schipper | Twente Board" userId="a18acc01-f820-4057-8ded-ddee79949c5a" providerId="ADAL" clId="{019C2491-F248-45B8-8391-44929F71BC1B}" dt="2025-01-21T09:56:44.825" v="1" actId="47"/>
        <pc:sldMkLst>
          <pc:docMk/>
          <pc:sldMk cId="400079866" sldId="306"/>
        </pc:sldMkLst>
      </pc:sldChg>
    </pc:docChg>
  </pc:docChgLst>
  <pc:docChgLst>
    <pc:chgData name="Marijke Schipper | Twente Board" userId="a18acc01-f820-4057-8ded-ddee79949c5a" providerId="ADAL" clId="{DCC4FC6F-E750-42A8-873C-E82679205C13}"/>
    <pc:docChg chg="undo custSel addSld delSld modSld sldOrd">
      <pc:chgData name="Marijke Schipper | Twente Board" userId="a18acc01-f820-4057-8ded-ddee79949c5a" providerId="ADAL" clId="{DCC4FC6F-E750-42A8-873C-E82679205C13}" dt="2024-11-28T15:53:00.568" v="1325" actId="47"/>
      <pc:docMkLst>
        <pc:docMk/>
      </pc:docMkLst>
      <pc:sldChg chg="del">
        <pc:chgData name="Marijke Schipper | Twente Board" userId="a18acc01-f820-4057-8ded-ddee79949c5a" providerId="ADAL" clId="{DCC4FC6F-E750-42A8-873C-E82679205C13}" dt="2024-11-28T15:52:47.082" v="1301" actId="47"/>
        <pc:sldMkLst>
          <pc:docMk/>
          <pc:sldMk cId="2065712851" sldId="257"/>
        </pc:sldMkLst>
      </pc:sldChg>
      <pc:sldChg chg="del">
        <pc:chgData name="Marijke Schipper | Twente Board" userId="a18acc01-f820-4057-8ded-ddee79949c5a" providerId="ADAL" clId="{DCC4FC6F-E750-42A8-873C-E82679205C13}" dt="2024-11-28T15:52:55.603" v="1314" actId="47"/>
        <pc:sldMkLst>
          <pc:docMk/>
          <pc:sldMk cId="2365396231" sldId="258"/>
        </pc:sldMkLst>
      </pc:sldChg>
      <pc:sldChg chg="del">
        <pc:chgData name="Marijke Schipper | Twente Board" userId="a18acc01-f820-4057-8ded-ddee79949c5a" providerId="ADAL" clId="{DCC4FC6F-E750-42A8-873C-E82679205C13}" dt="2024-11-28T15:52:47.343" v="1302" actId="47"/>
        <pc:sldMkLst>
          <pc:docMk/>
          <pc:sldMk cId="3417699932" sldId="259"/>
        </pc:sldMkLst>
      </pc:sldChg>
      <pc:sldChg chg="del">
        <pc:chgData name="Marijke Schipper | Twente Board" userId="a18acc01-f820-4057-8ded-ddee79949c5a" providerId="ADAL" clId="{DCC4FC6F-E750-42A8-873C-E82679205C13}" dt="2024-11-28T15:52:47.626" v="1303" actId="47"/>
        <pc:sldMkLst>
          <pc:docMk/>
          <pc:sldMk cId="1960322762" sldId="260"/>
        </pc:sldMkLst>
      </pc:sldChg>
      <pc:sldChg chg="del">
        <pc:chgData name="Marijke Schipper | Twente Board" userId="a18acc01-f820-4057-8ded-ddee79949c5a" providerId="ADAL" clId="{DCC4FC6F-E750-42A8-873C-E82679205C13}" dt="2024-11-28T15:52:48.073" v="1304" actId="47"/>
        <pc:sldMkLst>
          <pc:docMk/>
          <pc:sldMk cId="1023700528" sldId="261"/>
        </pc:sldMkLst>
      </pc:sldChg>
      <pc:sldChg chg="del">
        <pc:chgData name="Marijke Schipper | Twente Board" userId="a18acc01-f820-4057-8ded-ddee79949c5a" providerId="ADAL" clId="{DCC4FC6F-E750-42A8-873C-E82679205C13}" dt="2024-11-28T15:52:48.359" v="1305" actId="47"/>
        <pc:sldMkLst>
          <pc:docMk/>
          <pc:sldMk cId="1418613538" sldId="262"/>
        </pc:sldMkLst>
      </pc:sldChg>
      <pc:sldChg chg="del">
        <pc:chgData name="Marijke Schipper | Twente Board" userId="a18acc01-f820-4057-8ded-ddee79949c5a" providerId="ADAL" clId="{DCC4FC6F-E750-42A8-873C-E82679205C13}" dt="2024-11-28T15:52:49.268" v="1308" actId="47"/>
        <pc:sldMkLst>
          <pc:docMk/>
          <pc:sldMk cId="201154422" sldId="263"/>
        </pc:sldMkLst>
      </pc:sldChg>
      <pc:sldChg chg="del">
        <pc:chgData name="Marijke Schipper | Twente Board" userId="a18acc01-f820-4057-8ded-ddee79949c5a" providerId="ADAL" clId="{DCC4FC6F-E750-42A8-873C-E82679205C13}" dt="2024-11-28T15:52:49.008" v="1307" actId="47"/>
        <pc:sldMkLst>
          <pc:docMk/>
          <pc:sldMk cId="2262793434" sldId="264"/>
        </pc:sldMkLst>
      </pc:sldChg>
      <pc:sldChg chg="del">
        <pc:chgData name="Marijke Schipper | Twente Board" userId="a18acc01-f820-4057-8ded-ddee79949c5a" providerId="ADAL" clId="{DCC4FC6F-E750-42A8-873C-E82679205C13}" dt="2024-11-28T15:52:48.569" v="1306" actId="47"/>
        <pc:sldMkLst>
          <pc:docMk/>
          <pc:sldMk cId="438106319" sldId="265"/>
        </pc:sldMkLst>
      </pc:sldChg>
      <pc:sldChg chg="del">
        <pc:chgData name="Marijke Schipper | Twente Board" userId="a18acc01-f820-4057-8ded-ddee79949c5a" providerId="ADAL" clId="{DCC4FC6F-E750-42A8-873C-E82679205C13}" dt="2024-11-28T15:52:49.421" v="1309" actId="47"/>
        <pc:sldMkLst>
          <pc:docMk/>
          <pc:sldMk cId="862772173" sldId="266"/>
        </pc:sldMkLst>
      </pc:sldChg>
      <pc:sldChg chg="del">
        <pc:chgData name="Marijke Schipper | Twente Board" userId="a18acc01-f820-4057-8ded-ddee79949c5a" providerId="ADAL" clId="{DCC4FC6F-E750-42A8-873C-E82679205C13}" dt="2024-11-28T15:52:50.044" v="1310" actId="47"/>
        <pc:sldMkLst>
          <pc:docMk/>
          <pc:sldMk cId="4254180282" sldId="267"/>
        </pc:sldMkLst>
      </pc:sldChg>
      <pc:sldChg chg="del">
        <pc:chgData name="Marijke Schipper | Twente Board" userId="a18acc01-f820-4057-8ded-ddee79949c5a" providerId="ADAL" clId="{DCC4FC6F-E750-42A8-873C-E82679205C13}" dt="2024-11-28T15:52:50.466" v="1311" actId="47"/>
        <pc:sldMkLst>
          <pc:docMk/>
          <pc:sldMk cId="158697615" sldId="268"/>
        </pc:sldMkLst>
      </pc:sldChg>
      <pc:sldChg chg="del">
        <pc:chgData name="Marijke Schipper | Twente Board" userId="a18acc01-f820-4057-8ded-ddee79949c5a" providerId="ADAL" clId="{DCC4FC6F-E750-42A8-873C-E82679205C13}" dt="2024-11-28T15:52:50.901" v="1312" actId="47"/>
        <pc:sldMkLst>
          <pc:docMk/>
          <pc:sldMk cId="343401908" sldId="269"/>
        </pc:sldMkLst>
      </pc:sldChg>
      <pc:sldChg chg="del">
        <pc:chgData name="Marijke Schipper | Twente Board" userId="a18acc01-f820-4057-8ded-ddee79949c5a" providerId="ADAL" clId="{DCC4FC6F-E750-42A8-873C-E82679205C13}" dt="2024-11-28T15:52:51.340" v="1313" actId="47"/>
        <pc:sldMkLst>
          <pc:docMk/>
          <pc:sldMk cId="1417137793" sldId="270"/>
        </pc:sldMkLst>
      </pc:sldChg>
      <pc:sldChg chg="del">
        <pc:chgData name="Marijke Schipper | Twente Board" userId="a18acc01-f820-4057-8ded-ddee79949c5a" providerId="ADAL" clId="{DCC4FC6F-E750-42A8-873C-E82679205C13}" dt="2024-11-28T15:53:00.568" v="1325" actId="47"/>
        <pc:sldMkLst>
          <pc:docMk/>
          <pc:sldMk cId="3709354236" sldId="272"/>
        </pc:sldMkLst>
      </pc:sldChg>
      <pc:sldChg chg="del">
        <pc:chgData name="Marijke Schipper | Twente Board" userId="a18acc01-f820-4057-8ded-ddee79949c5a" providerId="ADAL" clId="{DCC4FC6F-E750-42A8-873C-E82679205C13}" dt="2024-11-28T15:53:00.103" v="1324" actId="47"/>
        <pc:sldMkLst>
          <pc:docMk/>
          <pc:sldMk cId="164033554" sldId="273"/>
        </pc:sldMkLst>
      </pc:sldChg>
      <pc:sldChg chg="del">
        <pc:chgData name="Marijke Schipper | Twente Board" userId="a18acc01-f820-4057-8ded-ddee79949c5a" providerId="ADAL" clId="{DCC4FC6F-E750-42A8-873C-E82679205C13}" dt="2024-11-28T15:52:58.146" v="1319" actId="47"/>
        <pc:sldMkLst>
          <pc:docMk/>
          <pc:sldMk cId="1790187329" sldId="274"/>
        </pc:sldMkLst>
      </pc:sldChg>
      <pc:sldChg chg="del">
        <pc:chgData name="Marijke Schipper | Twente Board" userId="a18acc01-f820-4057-8ded-ddee79949c5a" providerId="ADAL" clId="{DCC4FC6F-E750-42A8-873C-E82679205C13}" dt="2024-11-28T15:52:59.277" v="1322" actId="47"/>
        <pc:sldMkLst>
          <pc:docMk/>
          <pc:sldMk cId="1122427421" sldId="275"/>
        </pc:sldMkLst>
      </pc:sldChg>
      <pc:sldChg chg="del">
        <pc:chgData name="Marijke Schipper | Twente Board" userId="a18acc01-f820-4057-8ded-ddee79949c5a" providerId="ADAL" clId="{DCC4FC6F-E750-42A8-873C-E82679205C13}" dt="2024-11-28T15:52:59.696" v="1323" actId="47"/>
        <pc:sldMkLst>
          <pc:docMk/>
          <pc:sldMk cId="3782665449" sldId="276"/>
        </pc:sldMkLst>
      </pc:sldChg>
      <pc:sldChg chg="del">
        <pc:chgData name="Marijke Schipper | Twente Board" userId="a18acc01-f820-4057-8ded-ddee79949c5a" providerId="ADAL" clId="{DCC4FC6F-E750-42A8-873C-E82679205C13}" dt="2024-11-28T15:52:58.954" v="1321" actId="47"/>
        <pc:sldMkLst>
          <pc:docMk/>
          <pc:sldMk cId="390309403" sldId="277"/>
        </pc:sldMkLst>
      </pc:sldChg>
      <pc:sldChg chg="del">
        <pc:chgData name="Marijke Schipper | Twente Board" userId="a18acc01-f820-4057-8ded-ddee79949c5a" providerId="ADAL" clId="{DCC4FC6F-E750-42A8-873C-E82679205C13}" dt="2024-11-28T15:52:58.575" v="1320" actId="47"/>
        <pc:sldMkLst>
          <pc:docMk/>
          <pc:sldMk cId="1933319833" sldId="278"/>
        </pc:sldMkLst>
      </pc:sldChg>
      <pc:sldChg chg="del">
        <pc:chgData name="Marijke Schipper | Twente Board" userId="a18acc01-f820-4057-8ded-ddee79949c5a" providerId="ADAL" clId="{DCC4FC6F-E750-42A8-873C-E82679205C13}" dt="2024-11-28T15:52:46.436" v="1300" actId="47"/>
        <pc:sldMkLst>
          <pc:docMk/>
          <pc:sldMk cId="1395854542" sldId="280"/>
        </pc:sldMkLst>
      </pc:sldChg>
      <pc:sldChg chg="addSp delSp modSp mod setBg modNotesTx">
        <pc:chgData name="Marijke Schipper | Twente Board" userId="a18acc01-f820-4057-8ded-ddee79949c5a" providerId="ADAL" clId="{DCC4FC6F-E750-42A8-873C-E82679205C13}" dt="2024-11-28T15:49:34.160" v="1187" actId="20577"/>
        <pc:sldMkLst>
          <pc:docMk/>
          <pc:sldMk cId="3774442208" sldId="281"/>
        </pc:sldMkLst>
      </pc:sldChg>
      <pc:sldChg chg="addSp delSp modSp mod modNotesTx">
        <pc:chgData name="Marijke Schipper | Twente Board" userId="a18acc01-f820-4057-8ded-ddee79949c5a" providerId="ADAL" clId="{DCC4FC6F-E750-42A8-873C-E82679205C13}" dt="2024-11-28T15:49:07.933" v="1183" actId="20577"/>
        <pc:sldMkLst>
          <pc:docMk/>
          <pc:sldMk cId="1935352652" sldId="282"/>
        </pc:sldMkLst>
      </pc:sldChg>
      <pc:sldChg chg="del">
        <pc:chgData name="Marijke Schipper | Twente Board" userId="a18acc01-f820-4057-8ded-ddee79949c5a" providerId="ADAL" clId="{DCC4FC6F-E750-42A8-873C-E82679205C13}" dt="2024-11-28T15:52:57.593" v="1318" actId="47"/>
        <pc:sldMkLst>
          <pc:docMk/>
          <pc:sldMk cId="3186256138" sldId="283"/>
        </pc:sldMkLst>
      </pc:sldChg>
      <pc:sldChg chg="del">
        <pc:chgData name="Marijke Schipper | Twente Board" userId="a18acc01-f820-4057-8ded-ddee79949c5a" providerId="ADAL" clId="{DCC4FC6F-E750-42A8-873C-E82679205C13}" dt="2024-11-28T15:52:56.030" v="1315" actId="47"/>
        <pc:sldMkLst>
          <pc:docMk/>
          <pc:sldMk cId="3617139458" sldId="284"/>
        </pc:sldMkLst>
      </pc:sldChg>
      <pc:sldChg chg="del">
        <pc:chgData name="Marijke Schipper | Twente Board" userId="a18acc01-f820-4057-8ded-ddee79949c5a" providerId="ADAL" clId="{DCC4FC6F-E750-42A8-873C-E82679205C13}" dt="2024-11-28T15:52:56.490" v="1316" actId="47"/>
        <pc:sldMkLst>
          <pc:docMk/>
          <pc:sldMk cId="1984995884" sldId="285"/>
        </pc:sldMkLst>
      </pc:sldChg>
      <pc:sldChg chg="del">
        <pc:chgData name="Marijke Schipper | Twente Board" userId="a18acc01-f820-4057-8ded-ddee79949c5a" providerId="ADAL" clId="{DCC4FC6F-E750-42A8-873C-E82679205C13}" dt="2024-11-28T15:52:56.917" v="1317" actId="47"/>
        <pc:sldMkLst>
          <pc:docMk/>
          <pc:sldMk cId="4217108588" sldId="286"/>
        </pc:sldMkLst>
      </pc:sldChg>
      <pc:sldChg chg="add del">
        <pc:chgData name="Marijke Schipper | Twente Board" userId="a18acc01-f820-4057-8ded-ddee79949c5a" providerId="ADAL" clId="{DCC4FC6F-E750-42A8-873C-E82679205C13}" dt="2024-11-28T15:52:45.830" v="1299" actId="47"/>
        <pc:sldMkLst>
          <pc:docMk/>
          <pc:sldMk cId="3956826187" sldId="287"/>
        </pc:sldMkLst>
      </pc:sldChg>
      <pc:sldChg chg="addSp modSp add del mod">
        <pc:chgData name="Marijke Schipper | Twente Board" userId="a18acc01-f820-4057-8ded-ddee79949c5a" providerId="ADAL" clId="{DCC4FC6F-E750-42A8-873C-E82679205C13}" dt="2024-11-28T15:28:29.003" v="218" actId="47"/>
        <pc:sldMkLst>
          <pc:docMk/>
          <pc:sldMk cId="1906738237" sldId="288"/>
        </pc:sldMkLst>
      </pc:sldChg>
      <pc:sldChg chg="add del">
        <pc:chgData name="Marijke Schipper | Twente Board" userId="a18acc01-f820-4057-8ded-ddee79949c5a" providerId="ADAL" clId="{DCC4FC6F-E750-42A8-873C-E82679205C13}" dt="2024-11-28T15:38:17.610" v="321" actId="47"/>
        <pc:sldMkLst>
          <pc:docMk/>
          <pc:sldMk cId="2894880941" sldId="289"/>
        </pc:sldMkLst>
      </pc:sldChg>
      <pc:sldChg chg="addSp modSp add del mod ord">
        <pc:chgData name="Marijke Schipper | Twente Board" userId="a18acc01-f820-4057-8ded-ddee79949c5a" providerId="ADAL" clId="{DCC4FC6F-E750-42A8-873C-E82679205C13}" dt="2024-11-28T15:38:20.221" v="322" actId="47"/>
        <pc:sldMkLst>
          <pc:docMk/>
          <pc:sldMk cId="985920644" sldId="290"/>
        </pc:sldMkLst>
      </pc:sldChg>
      <pc:sldChg chg="add setBg">
        <pc:chgData name="Marijke Schipper | Twente Board" userId="a18acc01-f820-4057-8ded-ddee79949c5a" providerId="ADAL" clId="{DCC4FC6F-E750-42A8-873C-E82679205C13}" dt="2024-11-28T15:35:32.305" v="281"/>
        <pc:sldMkLst>
          <pc:docMk/>
          <pc:sldMk cId="579904744" sldId="304"/>
        </pc:sldMkLst>
      </pc:sldChg>
      <pc:sldChg chg="addSp modSp add mod ord setBg">
        <pc:chgData name="Marijke Schipper | Twente Board" userId="a18acc01-f820-4057-8ded-ddee79949c5a" providerId="ADAL" clId="{DCC4FC6F-E750-42A8-873C-E82679205C13}" dt="2024-11-28T15:38:15.829" v="320"/>
        <pc:sldMkLst>
          <pc:docMk/>
          <pc:sldMk cId="873373285" sldId="305"/>
        </pc:sldMkLst>
      </pc:sldChg>
      <pc:sldChg chg="modNotesTx">
        <pc:chgData name="Marijke Schipper | Twente Board" userId="a18acc01-f820-4057-8ded-ddee79949c5a" providerId="ADAL" clId="{DCC4FC6F-E750-42A8-873C-E82679205C13}" dt="2024-11-28T15:52:14.447" v="1298" actId="20577"/>
        <pc:sldMkLst>
          <pc:docMk/>
          <pc:sldMk cId="400079866" sldId="306"/>
        </pc:sldMkLst>
      </pc:sldChg>
    </pc:docChg>
  </pc:docChgLst>
  <pc:docChgLst>
    <pc:chgData name="Walter Nordsiek | Twente Board" userId="29fd1af4-3073-4840-84a7-07b0032b9ff1" providerId="ADAL" clId="{9482404E-8109-4597-8E43-CC1A4ADA22D5}"/>
    <pc:docChg chg="delSld">
      <pc:chgData name="Walter Nordsiek | Twente Board" userId="29fd1af4-3073-4840-84a7-07b0032b9ff1" providerId="ADAL" clId="{9482404E-8109-4597-8E43-CC1A4ADA22D5}" dt="2024-08-15T08:15:54.410" v="0" actId="47"/>
      <pc:docMkLst>
        <pc:docMk/>
      </pc:docMkLst>
      <pc:sldChg chg="del">
        <pc:chgData name="Walter Nordsiek | Twente Board" userId="29fd1af4-3073-4840-84a7-07b0032b9ff1" providerId="ADAL" clId="{9482404E-8109-4597-8E43-CC1A4ADA22D5}" dt="2024-08-15T08:15:54.410" v="0" actId="47"/>
        <pc:sldMkLst>
          <pc:docMk/>
          <pc:sldMk cId="40383507" sldId="256"/>
        </pc:sldMkLst>
      </pc:sldChg>
    </pc:docChg>
  </pc:docChgLst>
  <pc:docChgLst>
    <pc:chgData name="Ibrahim Yildirim | Twente Board" userId="S::i.yildirim@twenteboard.nl::29901861-5a40-498b-a3b9-f8776e528a9a" providerId="AD" clId="Web-{4B67A268-F459-9DD8-FF25-F46F35AEAC49}"/>
    <pc:docChg chg="modSld">
      <pc:chgData name="Ibrahim Yildirim | Twente Board" userId="S::i.yildirim@twenteboard.nl::29901861-5a40-498b-a3b9-f8776e528a9a" providerId="AD" clId="Web-{4B67A268-F459-9DD8-FF25-F46F35AEAC49}" dt="2023-10-23T08:13:05.087" v="9"/>
      <pc:docMkLst>
        <pc:docMk/>
      </pc:docMkLst>
      <pc:sldChg chg="addSp delSp modSp mod modClrScheme chgLayout">
        <pc:chgData name="Ibrahim Yildirim | Twente Board" userId="S::i.yildirim@twenteboard.nl::29901861-5a40-498b-a3b9-f8776e528a9a" providerId="AD" clId="Web-{4B67A268-F459-9DD8-FF25-F46F35AEAC49}" dt="2023-10-23T08:13:05.087" v="9"/>
        <pc:sldMkLst>
          <pc:docMk/>
          <pc:sldMk cId="4254180282" sldId="267"/>
        </pc:sldMkLst>
      </pc:sldChg>
    </pc:docChg>
  </pc:docChgLst>
  <pc:docChgLst>
    <pc:chgData name="Ibrahim Yildirim | Twente Board" userId="S::i.yildirim@twenteboard.nl::29901861-5a40-498b-a3b9-f8776e528a9a" providerId="AD" clId="Web-{F5B5D311-6617-7E61-D6AD-D611681E5B94}"/>
    <pc:docChg chg="modSld">
      <pc:chgData name="Ibrahim Yildirim | Twente Board" userId="S::i.yildirim@twenteboard.nl::29901861-5a40-498b-a3b9-f8776e528a9a" providerId="AD" clId="Web-{F5B5D311-6617-7E61-D6AD-D611681E5B94}" dt="2024-03-18T15:22:43.179" v="39" actId="20577"/>
      <pc:docMkLst>
        <pc:docMk/>
      </pc:docMkLst>
      <pc:sldChg chg="modSp">
        <pc:chgData name="Ibrahim Yildirim | Twente Board" userId="S::i.yildirim@twenteboard.nl::29901861-5a40-498b-a3b9-f8776e528a9a" providerId="AD" clId="Web-{F5B5D311-6617-7E61-D6AD-D611681E5B94}" dt="2024-03-18T15:22:43.179" v="39" actId="20577"/>
        <pc:sldMkLst>
          <pc:docMk/>
          <pc:sldMk cId="2065712851" sldId="257"/>
        </pc:sldMkLst>
      </pc:sldChg>
    </pc:docChg>
  </pc:docChgLst>
  <pc:docChgLst>
    <pc:chgData name="Ilja Jansen of Lorkeers | Twente Board" userId="6e6d25fb-7a9c-45ba-b7a1-0e6a010546bd" providerId="ADAL" clId="{63238C0F-B364-4415-9CE2-841A4A3708DC}"/>
    <pc:docChg chg="modSld">
      <pc:chgData name="Ilja Jansen of Lorkeers | Twente Board" userId="6e6d25fb-7a9c-45ba-b7a1-0e6a010546bd" providerId="ADAL" clId="{63238C0F-B364-4415-9CE2-841A4A3708DC}" dt="2024-05-22T14:23:33.650" v="0" actId="34136"/>
      <pc:docMkLst>
        <pc:docMk/>
      </pc:docMkLst>
      <pc:sldChg chg="modSp mod">
        <pc:chgData name="Ilja Jansen of Lorkeers | Twente Board" userId="6e6d25fb-7a9c-45ba-b7a1-0e6a010546bd" providerId="ADAL" clId="{63238C0F-B364-4415-9CE2-841A4A3708DC}" dt="2024-05-22T14:23:33.650" v="0" actId="34136"/>
        <pc:sldMkLst>
          <pc:docMk/>
          <pc:sldMk cId="2065712851" sldId="257"/>
        </pc:sldMkLst>
      </pc:sldChg>
    </pc:docChg>
  </pc:docChgLst>
  <pc:docChgLst>
    <pc:chgData name="Doremiek Lamain" userId="03bb414b8f2b17e4" providerId="LiveId" clId="{4E8A8003-68E4-417B-A2A0-839B12CF951A}"/>
    <pc:docChg chg="custSel addSld delSld modSld sldOrd">
      <pc:chgData name="Doremiek Lamain" userId="03bb414b8f2b17e4" providerId="LiveId" clId="{4E8A8003-68E4-417B-A2A0-839B12CF951A}" dt="2025-06-10T13:15:36.289" v="107" actId="14100"/>
      <pc:docMkLst>
        <pc:docMk/>
      </pc:docMkLst>
      <pc:sldChg chg="delSp add setBg delDesignElem">
        <pc:chgData name="Doremiek Lamain" userId="03bb414b8f2b17e4" providerId="LiveId" clId="{4E8A8003-68E4-417B-A2A0-839B12CF951A}" dt="2025-06-10T12:44:42.063" v="4"/>
        <pc:sldMkLst>
          <pc:docMk/>
          <pc:sldMk cId="449943335" sldId="257"/>
        </pc:sldMkLst>
        <pc:spChg chg="del">
          <ac:chgData name="Doremiek Lamain" userId="03bb414b8f2b17e4" providerId="LiveId" clId="{4E8A8003-68E4-417B-A2A0-839B12CF951A}" dt="2025-06-10T12:44:42.063" v="4"/>
          <ac:spMkLst>
            <pc:docMk/>
            <pc:sldMk cId="449943335" sldId="257"/>
            <ac:spMk id="75" creationId="{B670DBD5-770C-4383-9F54-5B86E86BD5BB}"/>
          </ac:spMkLst>
        </pc:spChg>
      </pc:sldChg>
      <pc:sldChg chg="addSp delSp modSp add mod ord">
        <pc:chgData name="Doremiek Lamain" userId="03bb414b8f2b17e4" providerId="LiveId" clId="{4E8A8003-68E4-417B-A2A0-839B12CF951A}" dt="2025-06-10T12:46:04.682" v="38" actId="1076"/>
        <pc:sldMkLst>
          <pc:docMk/>
          <pc:sldMk cId="1869798303" sldId="258"/>
        </pc:sldMkLst>
        <pc:spChg chg="mod">
          <ac:chgData name="Doremiek Lamain" userId="03bb414b8f2b17e4" providerId="LiveId" clId="{4E8A8003-68E4-417B-A2A0-839B12CF951A}" dt="2025-06-10T12:46:04.682" v="38" actId="1076"/>
          <ac:spMkLst>
            <pc:docMk/>
            <pc:sldMk cId="1869798303" sldId="258"/>
            <ac:spMk id="2" creationId="{0D399C0E-4CCB-4894-9D32-BA1CF7F1B420}"/>
          </ac:spMkLst>
        </pc:spChg>
        <pc:picChg chg="add mod">
          <ac:chgData name="Doremiek Lamain" userId="03bb414b8f2b17e4" providerId="LiveId" clId="{4E8A8003-68E4-417B-A2A0-839B12CF951A}" dt="2025-06-10T12:45:58.461" v="37" actId="732"/>
          <ac:picMkLst>
            <pc:docMk/>
            <pc:sldMk cId="1869798303" sldId="258"/>
            <ac:picMk id="3" creationId="{82EC1F45-1E59-034D-14B1-AC058F317482}"/>
          </ac:picMkLst>
        </pc:picChg>
        <pc:picChg chg="del mod">
          <ac:chgData name="Doremiek Lamain" userId="03bb414b8f2b17e4" providerId="LiveId" clId="{4E8A8003-68E4-417B-A2A0-839B12CF951A}" dt="2025-06-10T12:45:51.920" v="35" actId="478"/>
          <ac:picMkLst>
            <pc:docMk/>
            <pc:sldMk cId="1869798303" sldId="258"/>
            <ac:picMk id="7" creationId="{00000000-0000-0000-0000-000000000000}"/>
          </ac:picMkLst>
        </pc:picChg>
      </pc:sldChg>
      <pc:sldChg chg="add">
        <pc:chgData name="Doremiek Lamain" userId="03bb414b8f2b17e4" providerId="LiveId" clId="{4E8A8003-68E4-417B-A2A0-839B12CF951A}" dt="2025-06-10T12:44:42.063" v="4"/>
        <pc:sldMkLst>
          <pc:docMk/>
          <pc:sldMk cId="1145090053" sldId="262"/>
        </pc:sldMkLst>
      </pc:sldChg>
      <pc:sldChg chg="add">
        <pc:chgData name="Doremiek Lamain" userId="03bb414b8f2b17e4" providerId="LiveId" clId="{4E8A8003-68E4-417B-A2A0-839B12CF951A}" dt="2025-06-10T12:44:42.063" v="4"/>
        <pc:sldMkLst>
          <pc:docMk/>
          <pc:sldMk cId="1824467931" sldId="263"/>
        </pc:sldMkLst>
      </pc:sldChg>
      <pc:sldChg chg="add">
        <pc:chgData name="Doremiek Lamain" userId="03bb414b8f2b17e4" providerId="LiveId" clId="{4E8A8003-68E4-417B-A2A0-839B12CF951A}" dt="2025-06-10T12:44:42.063" v="4"/>
        <pc:sldMkLst>
          <pc:docMk/>
          <pc:sldMk cId="3661275435" sldId="264"/>
        </pc:sldMkLst>
      </pc:sldChg>
      <pc:sldChg chg="addSp delSp modSp add mod setBg delDesignElem">
        <pc:chgData name="Doremiek Lamain" userId="03bb414b8f2b17e4" providerId="LiveId" clId="{4E8A8003-68E4-417B-A2A0-839B12CF951A}" dt="2025-06-10T13:15:36.289" v="107" actId="14100"/>
        <pc:sldMkLst>
          <pc:docMk/>
          <pc:sldMk cId="3508771654" sldId="265"/>
        </pc:sldMkLst>
        <pc:spChg chg="del">
          <ac:chgData name="Doremiek Lamain" userId="03bb414b8f2b17e4" providerId="LiveId" clId="{4E8A8003-68E4-417B-A2A0-839B12CF951A}" dt="2025-06-10T12:44:42.063" v="4"/>
          <ac:spMkLst>
            <pc:docMk/>
            <pc:sldMk cId="3508771654" sldId="265"/>
            <ac:spMk id="1058" creationId="{42A4FC2C-047E-45A5-965D-8E1E3BF09BC6}"/>
          </ac:spMkLst>
        </pc:spChg>
        <pc:picChg chg="add mod">
          <ac:chgData name="Doremiek Lamain" userId="03bb414b8f2b17e4" providerId="LiveId" clId="{4E8A8003-68E4-417B-A2A0-839B12CF951A}" dt="2025-06-10T13:15:27.988" v="106" actId="1076"/>
          <ac:picMkLst>
            <pc:docMk/>
            <pc:sldMk cId="3508771654" sldId="265"/>
            <ac:picMk id="3" creationId="{E3AF5615-7F97-3BE6-C0AB-DFD8E0C13F29}"/>
          </ac:picMkLst>
        </pc:picChg>
        <pc:picChg chg="mod">
          <ac:chgData name="Doremiek Lamain" userId="03bb414b8f2b17e4" providerId="LiveId" clId="{4E8A8003-68E4-417B-A2A0-839B12CF951A}" dt="2025-06-10T13:14:48.542" v="92" actId="1076"/>
          <ac:picMkLst>
            <pc:docMk/>
            <pc:sldMk cId="3508771654" sldId="265"/>
            <ac:picMk id="21" creationId="{00000000-0000-0000-0000-000000000000}"/>
          </ac:picMkLst>
        </pc:picChg>
        <pc:picChg chg="mod">
          <ac:chgData name="Doremiek Lamain" userId="03bb414b8f2b17e4" providerId="LiveId" clId="{4E8A8003-68E4-417B-A2A0-839B12CF951A}" dt="2025-06-10T13:15:05.102" v="100" actId="1076"/>
          <ac:picMkLst>
            <pc:docMk/>
            <pc:sldMk cId="3508771654" sldId="265"/>
            <ac:picMk id="22" creationId="{00000000-0000-0000-0000-000000000000}"/>
          </ac:picMkLst>
        </pc:picChg>
        <pc:picChg chg="mod">
          <ac:chgData name="Doremiek Lamain" userId="03bb414b8f2b17e4" providerId="LiveId" clId="{4E8A8003-68E4-417B-A2A0-839B12CF951A}" dt="2025-06-10T13:14:44.398" v="90" actId="1076"/>
          <ac:picMkLst>
            <pc:docMk/>
            <pc:sldMk cId="3508771654" sldId="265"/>
            <ac:picMk id="24" creationId="{00000000-0000-0000-0000-000000000000}"/>
          </ac:picMkLst>
        </pc:picChg>
        <pc:picChg chg="mod">
          <ac:chgData name="Doremiek Lamain" userId="03bb414b8f2b17e4" providerId="LiveId" clId="{4E8A8003-68E4-417B-A2A0-839B12CF951A}" dt="2025-06-10T13:15:36.289" v="107" actId="14100"/>
          <ac:picMkLst>
            <pc:docMk/>
            <pc:sldMk cId="3508771654" sldId="265"/>
            <ac:picMk id="25" creationId="{00000000-0000-0000-0000-000000000000}"/>
          </ac:picMkLst>
        </pc:picChg>
        <pc:picChg chg="del">
          <ac:chgData name="Doremiek Lamain" userId="03bb414b8f2b17e4" providerId="LiveId" clId="{4E8A8003-68E4-417B-A2A0-839B12CF951A}" dt="2025-06-10T13:07:49.304" v="40" actId="478"/>
          <ac:picMkLst>
            <pc:docMk/>
            <pc:sldMk cId="3508771654" sldId="265"/>
            <ac:picMk id="27" creationId="{00000000-0000-0000-0000-000000000000}"/>
          </ac:picMkLst>
        </pc:picChg>
        <pc:picChg chg="mod">
          <ac:chgData name="Doremiek Lamain" userId="03bb414b8f2b17e4" providerId="LiveId" clId="{4E8A8003-68E4-417B-A2A0-839B12CF951A}" dt="2025-06-10T13:15:03.846" v="99" actId="1076"/>
          <ac:picMkLst>
            <pc:docMk/>
            <pc:sldMk cId="3508771654" sldId="265"/>
            <ac:picMk id="28" creationId="{00000000-0000-0000-0000-000000000000}"/>
          </ac:picMkLst>
        </pc:picChg>
        <pc:picChg chg="mod">
          <ac:chgData name="Doremiek Lamain" userId="03bb414b8f2b17e4" providerId="LiveId" clId="{4E8A8003-68E4-417B-A2A0-839B12CF951A}" dt="2025-06-10T13:15:21.668" v="104" actId="14100"/>
          <ac:picMkLst>
            <pc:docMk/>
            <pc:sldMk cId="3508771654" sldId="265"/>
            <ac:picMk id="1028" creationId="{00000000-0000-0000-0000-000000000000}"/>
          </ac:picMkLst>
        </pc:picChg>
        <pc:picChg chg="mod">
          <ac:chgData name="Doremiek Lamain" userId="03bb414b8f2b17e4" providerId="LiveId" clId="{4E8A8003-68E4-417B-A2A0-839B12CF951A}" dt="2025-06-10T13:15:02.606" v="98" actId="1076"/>
          <ac:picMkLst>
            <pc:docMk/>
            <pc:sldMk cId="3508771654" sldId="265"/>
            <ac:picMk id="1056" creationId="{00000000-0000-0000-0000-000000000000}"/>
          </ac:picMkLst>
        </pc:picChg>
      </pc:sldChg>
      <pc:sldChg chg="del">
        <pc:chgData name="Doremiek Lamain" userId="03bb414b8f2b17e4" providerId="LiveId" clId="{4E8A8003-68E4-417B-A2A0-839B12CF951A}" dt="2025-06-10T12:46:13.300" v="39" actId="47"/>
        <pc:sldMkLst>
          <pc:docMk/>
          <pc:sldMk cId="3774442208" sldId="281"/>
        </pc:sldMkLst>
      </pc:sldChg>
      <pc:sldChg chg="del">
        <pc:chgData name="Doremiek Lamain" userId="03bb414b8f2b17e4" providerId="LiveId" clId="{4E8A8003-68E4-417B-A2A0-839B12CF951A}" dt="2025-06-10T12:33:19.769" v="1" actId="47"/>
        <pc:sldMkLst>
          <pc:docMk/>
          <pc:sldMk cId="579904744" sldId="304"/>
        </pc:sldMkLst>
      </pc:sldChg>
      <pc:sldChg chg="del">
        <pc:chgData name="Doremiek Lamain" userId="03bb414b8f2b17e4" providerId="LiveId" clId="{4E8A8003-68E4-417B-A2A0-839B12CF951A}" dt="2025-06-10T12:33:18.792" v="0" actId="47"/>
        <pc:sldMkLst>
          <pc:docMk/>
          <pc:sldMk cId="873373285" sldId="305"/>
        </pc:sldMkLst>
      </pc:sldChg>
    </pc:docChg>
  </pc:docChgLst>
  <pc:docChgLst>
    <pc:chgData name="Jennyca Herik | Twente Board" userId="S::j.herik@twenteboard.nl::ebe64a1a-64f0-4019-b702-a60f58cafa6c" providerId="AD" clId="Web-{2EB626E8-C9C4-476A-8D2C-683290C3BBA6}"/>
    <pc:docChg chg="modSld">
      <pc:chgData name="Jennyca Herik | Twente Board" userId="S::j.herik@twenteboard.nl::ebe64a1a-64f0-4019-b702-a60f58cafa6c" providerId="AD" clId="Web-{2EB626E8-C9C4-476A-8D2C-683290C3BBA6}" dt="2023-11-24T10:53:02.434" v="3"/>
      <pc:docMkLst>
        <pc:docMk/>
      </pc:docMkLst>
      <pc:sldChg chg="addSp delSp modSp">
        <pc:chgData name="Jennyca Herik | Twente Board" userId="S::j.herik@twenteboard.nl::ebe64a1a-64f0-4019-b702-a60f58cafa6c" providerId="AD" clId="Web-{2EB626E8-C9C4-476A-8D2C-683290C3BBA6}" dt="2023-11-24T10:53:02.434" v="3"/>
        <pc:sldMkLst>
          <pc:docMk/>
          <pc:sldMk cId="40383507" sldId="256"/>
        </pc:sldMkLst>
      </pc:sldChg>
    </pc:docChg>
  </pc:docChgLst>
  <pc:docChgLst>
    <pc:chgData name="Ilja Jansen of Lorkeers | Twente Board" userId="6e6d25fb-7a9c-45ba-b7a1-0e6a010546bd" providerId="ADAL" clId="{27038246-4DFB-EA46-A67D-0CD663711892}"/>
    <pc:docChg chg="custSel addSld delSld modSld">
      <pc:chgData name="Ilja Jansen of Lorkeers | Twente Board" userId="6e6d25fb-7a9c-45ba-b7a1-0e6a010546bd" providerId="ADAL" clId="{27038246-4DFB-EA46-A67D-0CD663711892}" dt="2024-11-28T15:25:02.928" v="30" actId="478"/>
      <pc:docMkLst>
        <pc:docMk/>
      </pc:docMkLst>
      <pc:sldChg chg="modSp add mod">
        <pc:chgData name="Ilja Jansen of Lorkeers | Twente Board" userId="6e6d25fb-7a9c-45ba-b7a1-0e6a010546bd" providerId="ADAL" clId="{27038246-4DFB-EA46-A67D-0CD663711892}" dt="2024-11-28T15:23:19.621" v="17" actId="20577"/>
        <pc:sldMkLst>
          <pc:docMk/>
          <pc:sldMk cId="0" sldId="271"/>
        </pc:sldMkLst>
      </pc:sldChg>
      <pc:sldChg chg="add del">
        <pc:chgData name="Ilja Jansen of Lorkeers | Twente Board" userId="6e6d25fb-7a9c-45ba-b7a1-0e6a010546bd" providerId="ADAL" clId="{27038246-4DFB-EA46-A67D-0CD663711892}" dt="2024-11-28T15:21:34.223" v="4"/>
        <pc:sldMkLst>
          <pc:docMk/>
          <pc:sldMk cId="0" sldId="291"/>
        </pc:sldMkLst>
      </pc:sldChg>
      <pc:sldChg chg="add">
        <pc:chgData name="Ilja Jansen of Lorkeers | Twente Board" userId="6e6d25fb-7a9c-45ba-b7a1-0e6a010546bd" providerId="ADAL" clId="{27038246-4DFB-EA46-A67D-0CD663711892}" dt="2024-11-28T15:21:40.107" v="5"/>
        <pc:sldMkLst>
          <pc:docMk/>
          <pc:sldMk cId="0" sldId="292"/>
        </pc:sldMkLst>
      </pc:sldChg>
      <pc:sldChg chg="add">
        <pc:chgData name="Ilja Jansen of Lorkeers | Twente Board" userId="6e6d25fb-7a9c-45ba-b7a1-0e6a010546bd" providerId="ADAL" clId="{27038246-4DFB-EA46-A67D-0CD663711892}" dt="2024-11-28T15:21:46.971" v="6"/>
        <pc:sldMkLst>
          <pc:docMk/>
          <pc:sldMk cId="0" sldId="293"/>
        </pc:sldMkLst>
      </pc:sldChg>
      <pc:sldChg chg="add">
        <pc:chgData name="Ilja Jansen of Lorkeers | Twente Board" userId="6e6d25fb-7a9c-45ba-b7a1-0e6a010546bd" providerId="ADAL" clId="{27038246-4DFB-EA46-A67D-0CD663711892}" dt="2024-11-28T15:21:56.172" v="7"/>
        <pc:sldMkLst>
          <pc:docMk/>
          <pc:sldMk cId="0" sldId="294"/>
        </pc:sldMkLst>
      </pc:sldChg>
      <pc:sldChg chg="add">
        <pc:chgData name="Ilja Jansen of Lorkeers | Twente Board" userId="6e6d25fb-7a9c-45ba-b7a1-0e6a010546bd" providerId="ADAL" clId="{27038246-4DFB-EA46-A67D-0CD663711892}" dt="2024-11-28T15:22:05.001" v="8"/>
        <pc:sldMkLst>
          <pc:docMk/>
          <pc:sldMk cId="0" sldId="295"/>
        </pc:sldMkLst>
      </pc:sldChg>
      <pc:sldChg chg="add">
        <pc:chgData name="Ilja Jansen of Lorkeers | Twente Board" userId="6e6d25fb-7a9c-45ba-b7a1-0e6a010546bd" providerId="ADAL" clId="{27038246-4DFB-EA46-A67D-0CD663711892}" dt="2024-11-28T15:22:15.233" v="9"/>
        <pc:sldMkLst>
          <pc:docMk/>
          <pc:sldMk cId="0" sldId="296"/>
        </pc:sldMkLst>
      </pc:sldChg>
      <pc:sldChg chg="add">
        <pc:chgData name="Ilja Jansen of Lorkeers | Twente Board" userId="6e6d25fb-7a9c-45ba-b7a1-0e6a010546bd" providerId="ADAL" clId="{27038246-4DFB-EA46-A67D-0CD663711892}" dt="2024-11-28T15:22:23.418" v="10"/>
        <pc:sldMkLst>
          <pc:docMk/>
          <pc:sldMk cId="0" sldId="297"/>
        </pc:sldMkLst>
      </pc:sldChg>
      <pc:sldChg chg="add">
        <pc:chgData name="Ilja Jansen of Lorkeers | Twente Board" userId="6e6d25fb-7a9c-45ba-b7a1-0e6a010546bd" providerId="ADAL" clId="{27038246-4DFB-EA46-A67D-0CD663711892}" dt="2024-11-28T15:22:31.902" v="11"/>
        <pc:sldMkLst>
          <pc:docMk/>
          <pc:sldMk cId="0" sldId="298"/>
        </pc:sldMkLst>
      </pc:sldChg>
      <pc:sldChg chg="add">
        <pc:chgData name="Ilja Jansen of Lorkeers | Twente Board" userId="6e6d25fb-7a9c-45ba-b7a1-0e6a010546bd" providerId="ADAL" clId="{27038246-4DFB-EA46-A67D-0CD663711892}" dt="2024-11-28T15:22:39.418" v="12"/>
        <pc:sldMkLst>
          <pc:docMk/>
          <pc:sldMk cId="0" sldId="299"/>
        </pc:sldMkLst>
      </pc:sldChg>
      <pc:sldChg chg="add">
        <pc:chgData name="Ilja Jansen of Lorkeers | Twente Board" userId="6e6d25fb-7a9c-45ba-b7a1-0e6a010546bd" providerId="ADAL" clId="{27038246-4DFB-EA46-A67D-0CD663711892}" dt="2024-11-28T15:22:50.780" v="13"/>
        <pc:sldMkLst>
          <pc:docMk/>
          <pc:sldMk cId="0" sldId="300"/>
        </pc:sldMkLst>
      </pc:sldChg>
      <pc:sldChg chg="add">
        <pc:chgData name="Ilja Jansen of Lorkeers | Twente Board" userId="6e6d25fb-7a9c-45ba-b7a1-0e6a010546bd" providerId="ADAL" clId="{27038246-4DFB-EA46-A67D-0CD663711892}" dt="2024-11-28T15:22:57.513" v="14"/>
        <pc:sldMkLst>
          <pc:docMk/>
          <pc:sldMk cId="0" sldId="301"/>
        </pc:sldMkLst>
      </pc:sldChg>
      <pc:sldChg chg="add">
        <pc:chgData name="Ilja Jansen of Lorkeers | Twente Board" userId="6e6d25fb-7a9c-45ba-b7a1-0e6a010546bd" providerId="ADAL" clId="{27038246-4DFB-EA46-A67D-0CD663711892}" dt="2024-11-28T15:23:05.933" v="15"/>
        <pc:sldMkLst>
          <pc:docMk/>
          <pc:sldMk cId="0" sldId="302"/>
        </pc:sldMkLst>
      </pc:sldChg>
      <pc:sldChg chg="addSp delSp modSp new mod">
        <pc:chgData name="Ilja Jansen of Lorkeers | Twente Board" userId="6e6d25fb-7a9c-45ba-b7a1-0e6a010546bd" providerId="ADAL" clId="{27038246-4DFB-EA46-A67D-0CD663711892}" dt="2024-11-28T15:25:02.928" v="30" actId="478"/>
        <pc:sldMkLst>
          <pc:docMk/>
          <pc:sldMk cId="2746435118" sldId="303"/>
        </pc:sldMkLst>
      </pc:sldChg>
      <pc:sldChg chg="add del">
        <pc:chgData name="Ilja Jansen of Lorkeers | Twente Board" userId="6e6d25fb-7a9c-45ba-b7a1-0e6a010546bd" providerId="ADAL" clId="{27038246-4DFB-EA46-A67D-0CD663711892}" dt="2024-11-28T15:24:31.660" v="20"/>
        <pc:sldMkLst>
          <pc:docMk/>
          <pc:sldMk cId="0" sldId="304"/>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993F686-3626-4918-B71F-69224DB5141F}" type="datetimeFigureOut">
              <a:rPr lang="nl-NL" smtClean="0"/>
              <a:t>10-6-2025</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56C8331-BB7D-4587-810B-96A920A538B0}" type="slidenum">
              <a:rPr lang="nl-NL" smtClean="0"/>
              <a:t>‹nr.›</a:t>
            </a:fld>
            <a:endParaRPr lang="nl-NL"/>
          </a:p>
        </p:txBody>
      </p:sp>
    </p:spTree>
    <p:extLst>
      <p:ext uri="{BB962C8B-B14F-4D97-AF65-F5344CB8AC3E}">
        <p14:creationId xmlns:p14="http://schemas.microsoft.com/office/powerpoint/2010/main" val="34971510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Tree>
    <p:extLst>
      <p:ext uri="{BB962C8B-B14F-4D97-AF65-F5344CB8AC3E}">
        <p14:creationId xmlns:p14="http://schemas.microsoft.com/office/powerpoint/2010/main" val="11577198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Tree>
    <p:extLst>
      <p:ext uri="{BB962C8B-B14F-4D97-AF65-F5344CB8AC3E}">
        <p14:creationId xmlns:p14="http://schemas.microsoft.com/office/powerpoint/2010/main" val="23627140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356C8331-BB7D-4587-810B-96A920A538B0}" type="slidenum">
              <a:rPr lang="nl-NL" smtClean="0"/>
              <a:t>20</a:t>
            </a:fld>
            <a:endParaRPr lang="nl-NL"/>
          </a:p>
        </p:txBody>
      </p:sp>
    </p:spTree>
    <p:extLst>
      <p:ext uri="{BB962C8B-B14F-4D97-AF65-F5344CB8AC3E}">
        <p14:creationId xmlns:p14="http://schemas.microsoft.com/office/powerpoint/2010/main" val="20794400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C4FE8DC-8582-4B37-35C3-E6BD4F3D9B3D}"/>
              </a:ext>
            </a:extLst>
          </p:cNvPr>
          <p:cNvSpPr>
            <a:spLocks noGrp="1"/>
          </p:cNvSpPr>
          <p:nvPr>
            <p:ph type="ctrTitle"/>
          </p:nvPr>
        </p:nvSpPr>
        <p:spPr>
          <a:xfrm>
            <a:off x="1524000" y="1122363"/>
            <a:ext cx="9144000" cy="2387600"/>
          </a:xfrm>
        </p:spPr>
        <p:txBody>
          <a:bodyPr anchor="b"/>
          <a:lstStyle>
            <a:lvl1pPr algn="ctr">
              <a:defRPr sz="6000"/>
            </a:lvl1pPr>
          </a:lstStyle>
          <a:p>
            <a:r>
              <a:rPr lang="nl-NL"/>
              <a:t>Klik om stijl te bewerken</a:t>
            </a:r>
          </a:p>
        </p:txBody>
      </p:sp>
      <p:sp>
        <p:nvSpPr>
          <p:cNvPr id="3" name="Ondertitel 2">
            <a:extLst>
              <a:ext uri="{FF2B5EF4-FFF2-40B4-BE49-F238E27FC236}">
                <a16:creationId xmlns:a16="http://schemas.microsoft.com/office/drawing/2014/main" id="{03C06C2E-29B4-FB6B-28D6-EEFDFE1C231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p>
        </p:txBody>
      </p:sp>
      <p:sp>
        <p:nvSpPr>
          <p:cNvPr id="4" name="Tijdelijke aanduiding voor datum 3">
            <a:extLst>
              <a:ext uri="{FF2B5EF4-FFF2-40B4-BE49-F238E27FC236}">
                <a16:creationId xmlns:a16="http://schemas.microsoft.com/office/drawing/2014/main" id="{2F64C3AC-3C3B-A3CB-388E-6433CA800E6D}"/>
              </a:ext>
            </a:extLst>
          </p:cNvPr>
          <p:cNvSpPr>
            <a:spLocks noGrp="1"/>
          </p:cNvSpPr>
          <p:nvPr>
            <p:ph type="dt" sz="half" idx="10"/>
          </p:nvPr>
        </p:nvSpPr>
        <p:spPr/>
        <p:txBody>
          <a:bodyPr/>
          <a:lstStyle/>
          <a:p>
            <a:fld id="{F41D438A-942B-47BA-BB3C-3EA8AD1AD06F}" type="datetimeFigureOut">
              <a:rPr lang="nl-NL" smtClean="0"/>
              <a:t>10-6-2025</a:t>
            </a:fld>
            <a:endParaRPr lang="nl-NL"/>
          </a:p>
        </p:txBody>
      </p:sp>
      <p:sp>
        <p:nvSpPr>
          <p:cNvPr id="5" name="Tijdelijke aanduiding voor voettekst 4">
            <a:extLst>
              <a:ext uri="{FF2B5EF4-FFF2-40B4-BE49-F238E27FC236}">
                <a16:creationId xmlns:a16="http://schemas.microsoft.com/office/drawing/2014/main" id="{1696B6FF-14B6-4393-B5AB-8BDE3D549285}"/>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2D2FCA51-5E2E-BCC1-4DDC-883274A0BF98}"/>
              </a:ext>
            </a:extLst>
          </p:cNvPr>
          <p:cNvSpPr>
            <a:spLocks noGrp="1"/>
          </p:cNvSpPr>
          <p:nvPr>
            <p:ph type="sldNum" sz="quarter" idx="12"/>
          </p:nvPr>
        </p:nvSpPr>
        <p:spPr/>
        <p:txBody>
          <a:bodyPr/>
          <a:lstStyle/>
          <a:p>
            <a:fld id="{9E4643DC-F490-4A9B-9A55-93126B87CE5E}" type="slidenum">
              <a:rPr lang="nl-NL" smtClean="0"/>
              <a:t>‹nr.›</a:t>
            </a:fld>
            <a:endParaRPr lang="nl-NL"/>
          </a:p>
        </p:txBody>
      </p:sp>
    </p:spTree>
    <p:extLst>
      <p:ext uri="{BB962C8B-B14F-4D97-AF65-F5344CB8AC3E}">
        <p14:creationId xmlns:p14="http://schemas.microsoft.com/office/powerpoint/2010/main" val="16620665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C7044ED-718D-9E77-4B22-406C81A1B20B}"/>
              </a:ext>
            </a:extLst>
          </p:cNvPr>
          <p:cNvSpPr>
            <a:spLocks noGrp="1"/>
          </p:cNvSpPr>
          <p:nvPr>
            <p:ph type="title"/>
          </p:nvPr>
        </p:nvSpPr>
        <p:spPr/>
        <p:txBody>
          <a:bodyPr/>
          <a:lstStyle/>
          <a:p>
            <a:r>
              <a:rPr lang="nl-NL"/>
              <a:t>Klik om stijl te bewerken</a:t>
            </a:r>
          </a:p>
        </p:txBody>
      </p:sp>
      <p:sp>
        <p:nvSpPr>
          <p:cNvPr id="3" name="Tijdelijke aanduiding voor verticale tekst 2">
            <a:extLst>
              <a:ext uri="{FF2B5EF4-FFF2-40B4-BE49-F238E27FC236}">
                <a16:creationId xmlns:a16="http://schemas.microsoft.com/office/drawing/2014/main" id="{15DAD61D-89EF-C92B-1881-17737E60F599}"/>
              </a:ext>
            </a:extLst>
          </p:cNvPr>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96A5AB81-BA8F-35E1-E349-24A672D39856}"/>
              </a:ext>
            </a:extLst>
          </p:cNvPr>
          <p:cNvSpPr>
            <a:spLocks noGrp="1"/>
          </p:cNvSpPr>
          <p:nvPr>
            <p:ph type="dt" sz="half" idx="10"/>
          </p:nvPr>
        </p:nvSpPr>
        <p:spPr/>
        <p:txBody>
          <a:bodyPr/>
          <a:lstStyle/>
          <a:p>
            <a:fld id="{F41D438A-942B-47BA-BB3C-3EA8AD1AD06F}" type="datetimeFigureOut">
              <a:rPr lang="nl-NL" smtClean="0"/>
              <a:t>10-6-2025</a:t>
            </a:fld>
            <a:endParaRPr lang="nl-NL"/>
          </a:p>
        </p:txBody>
      </p:sp>
      <p:sp>
        <p:nvSpPr>
          <p:cNvPr id="5" name="Tijdelijke aanduiding voor voettekst 4">
            <a:extLst>
              <a:ext uri="{FF2B5EF4-FFF2-40B4-BE49-F238E27FC236}">
                <a16:creationId xmlns:a16="http://schemas.microsoft.com/office/drawing/2014/main" id="{2DD17DFD-620B-6577-65F8-55456BF97E53}"/>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B3749D47-4899-01F0-47EA-FA3D8C4BE8F2}"/>
              </a:ext>
            </a:extLst>
          </p:cNvPr>
          <p:cNvSpPr>
            <a:spLocks noGrp="1"/>
          </p:cNvSpPr>
          <p:nvPr>
            <p:ph type="sldNum" sz="quarter" idx="12"/>
          </p:nvPr>
        </p:nvSpPr>
        <p:spPr/>
        <p:txBody>
          <a:bodyPr/>
          <a:lstStyle/>
          <a:p>
            <a:fld id="{9E4643DC-F490-4A9B-9A55-93126B87CE5E}" type="slidenum">
              <a:rPr lang="nl-NL" smtClean="0"/>
              <a:t>‹nr.›</a:t>
            </a:fld>
            <a:endParaRPr lang="nl-NL"/>
          </a:p>
        </p:txBody>
      </p:sp>
    </p:spTree>
    <p:extLst>
      <p:ext uri="{BB962C8B-B14F-4D97-AF65-F5344CB8AC3E}">
        <p14:creationId xmlns:p14="http://schemas.microsoft.com/office/powerpoint/2010/main" val="15216148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a:extLst>
              <a:ext uri="{FF2B5EF4-FFF2-40B4-BE49-F238E27FC236}">
                <a16:creationId xmlns:a16="http://schemas.microsoft.com/office/drawing/2014/main" id="{71562EDB-A733-E8DF-A8A9-702C58322713}"/>
              </a:ext>
            </a:extLst>
          </p:cNvPr>
          <p:cNvSpPr>
            <a:spLocks noGrp="1"/>
          </p:cNvSpPr>
          <p:nvPr>
            <p:ph type="title" orient="vert"/>
          </p:nvPr>
        </p:nvSpPr>
        <p:spPr>
          <a:xfrm>
            <a:off x="8724900" y="365125"/>
            <a:ext cx="2628900" cy="5811838"/>
          </a:xfrm>
        </p:spPr>
        <p:txBody>
          <a:bodyPr vert="eaVert"/>
          <a:lstStyle/>
          <a:p>
            <a:r>
              <a:rPr lang="nl-NL"/>
              <a:t>Klik om stijl te bewerken</a:t>
            </a:r>
          </a:p>
        </p:txBody>
      </p:sp>
      <p:sp>
        <p:nvSpPr>
          <p:cNvPr id="3" name="Tijdelijke aanduiding voor verticale tekst 2">
            <a:extLst>
              <a:ext uri="{FF2B5EF4-FFF2-40B4-BE49-F238E27FC236}">
                <a16:creationId xmlns:a16="http://schemas.microsoft.com/office/drawing/2014/main" id="{8FDD9EF4-BC59-010E-A3FB-54B1C959142D}"/>
              </a:ext>
            </a:extLst>
          </p:cNvPr>
          <p:cNvSpPr>
            <a:spLocks noGrp="1"/>
          </p:cNvSpPr>
          <p:nvPr>
            <p:ph type="body" orient="vert" idx="1"/>
          </p:nvPr>
        </p:nvSpPr>
        <p:spPr>
          <a:xfrm>
            <a:off x="838200" y="365125"/>
            <a:ext cx="7734300" cy="5811838"/>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A0EEC486-6B0E-11D9-01DF-0CA4FDFC5713}"/>
              </a:ext>
            </a:extLst>
          </p:cNvPr>
          <p:cNvSpPr>
            <a:spLocks noGrp="1"/>
          </p:cNvSpPr>
          <p:nvPr>
            <p:ph type="dt" sz="half" idx="10"/>
          </p:nvPr>
        </p:nvSpPr>
        <p:spPr/>
        <p:txBody>
          <a:bodyPr/>
          <a:lstStyle/>
          <a:p>
            <a:fld id="{F41D438A-942B-47BA-BB3C-3EA8AD1AD06F}" type="datetimeFigureOut">
              <a:rPr lang="nl-NL" smtClean="0"/>
              <a:t>10-6-2025</a:t>
            </a:fld>
            <a:endParaRPr lang="nl-NL"/>
          </a:p>
        </p:txBody>
      </p:sp>
      <p:sp>
        <p:nvSpPr>
          <p:cNvPr id="5" name="Tijdelijke aanduiding voor voettekst 4">
            <a:extLst>
              <a:ext uri="{FF2B5EF4-FFF2-40B4-BE49-F238E27FC236}">
                <a16:creationId xmlns:a16="http://schemas.microsoft.com/office/drawing/2014/main" id="{5E1FB64B-06F9-0D2F-665F-9330B37DAF32}"/>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3245931E-2DFD-17BD-6511-C7EA7948884A}"/>
              </a:ext>
            </a:extLst>
          </p:cNvPr>
          <p:cNvSpPr>
            <a:spLocks noGrp="1"/>
          </p:cNvSpPr>
          <p:nvPr>
            <p:ph type="sldNum" sz="quarter" idx="12"/>
          </p:nvPr>
        </p:nvSpPr>
        <p:spPr/>
        <p:txBody>
          <a:bodyPr/>
          <a:lstStyle/>
          <a:p>
            <a:fld id="{9E4643DC-F490-4A9B-9A55-93126B87CE5E}" type="slidenum">
              <a:rPr lang="nl-NL" smtClean="0"/>
              <a:t>‹nr.›</a:t>
            </a:fld>
            <a:endParaRPr lang="nl-NL"/>
          </a:p>
        </p:txBody>
      </p:sp>
    </p:spTree>
    <p:extLst>
      <p:ext uri="{BB962C8B-B14F-4D97-AF65-F5344CB8AC3E}">
        <p14:creationId xmlns:p14="http://schemas.microsoft.com/office/powerpoint/2010/main" val="192101620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3" name="Shape 13"/>
          <p:cNvSpPr>
            <a:spLocks noGrp="1"/>
          </p:cNvSpPr>
          <p:nvPr>
            <p:ph type="title"/>
          </p:nvPr>
        </p:nvSpPr>
        <p:spPr>
          <a:xfrm>
            <a:off x="1188721" y="5177790"/>
            <a:ext cx="9814560" cy="1200150"/>
          </a:xfrm>
          <a:prstGeom prst="rect">
            <a:avLst/>
          </a:prstGeom>
        </p:spPr>
        <p:txBody>
          <a:bodyPr/>
          <a:lstStyle>
            <a:lvl1pPr>
              <a:defRPr sz="5760">
                <a:solidFill>
                  <a:srgbClr val="FFFFFF"/>
                </a:solidFill>
                <a:latin typeface="Gill Sans"/>
                <a:ea typeface="Gill Sans"/>
                <a:cs typeface="Gill Sans"/>
                <a:sym typeface="Gill Sans"/>
              </a:defRPr>
            </a:lvl1pPr>
          </a:lstStyle>
          <a:p>
            <a:pPr lvl="0">
              <a:defRPr sz="1800">
                <a:solidFill>
                  <a:srgbClr val="000000"/>
                </a:solidFill>
              </a:defRPr>
            </a:pPr>
            <a:r>
              <a:rPr sz="5760">
                <a:solidFill>
                  <a:srgbClr val="FFFFFF"/>
                </a:solidFill>
              </a:rPr>
              <a:t>Titeltekst</a:t>
            </a:r>
          </a:p>
        </p:txBody>
      </p:sp>
    </p:spTree>
    <p:extLst>
      <p:ext uri="{BB962C8B-B14F-4D97-AF65-F5344CB8AC3E}">
        <p14:creationId xmlns:p14="http://schemas.microsoft.com/office/powerpoint/2010/main" val="2041881600"/>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35B087C-3467-0E56-A811-6D9CABF8C067}"/>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AD6D3304-1114-F566-9CEB-231B4698BFE3}"/>
              </a:ext>
            </a:extLst>
          </p:cNvPr>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DEF220DF-B4EC-59A9-A37C-EA00B10E6116}"/>
              </a:ext>
            </a:extLst>
          </p:cNvPr>
          <p:cNvSpPr>
            <a:spLocks noGrp="1"/>
          </p:cNvSpPr>
          <p:nvPr>
            <p:ph type="dt" sz="half" idx="10"/>
          </p:nvPr>
        </p:nvSpPr>
        <p:spPr/>
        <p:txBody>
          <a:bodyPr/>
          <a:lstStyle/>
          <a:p>
            <a:fld id="{F41D438A-942B-47BA-BB3C-3EA8AD1AD06F}" type="datetimeFigureOut">
              <a:rPr lang="nl-NL" smtClean="0"/>
              <a:t>10-6-2025</a:t>
            </a:fld>
            <a:endParaRPr lang="nl-NL"/>
          </a:p>
        </p:txBody>
      </p:sp>
      <p:sp>
        <p:nvSpPr>
          <p:cNvPr id="5" name="Tijdelijke aanduiding voor voettekst 4">
            <a:extLst>
              <a:ext uri="{FF2B5EF4-FFF2-40B4-BE49-F238E27FC236}">
                <a16:creationId xmlns:a16="http://schemas.microsoft.com/office/drawing/2014/main" id="{DC5C6F93-7D28-B116-2DA7-3410836C1085}"/>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DCEDDB68-1BB9-E8E1-E11D-E81FF39A6A52}"/>
              </a:ext>
            </a:extLst>
          </p:cNvPr>
          <p:cNvSpPr>
            <a:spLocks noGrp="1"/>
          </p:cNvSpPr>
          <p:nvPr>
            <p:ph type="sldNum" sz="quarter" idx="12"/>
          </p:nvPr>
        </p:nvSpPr>
        <p:spPr/>
        <p:txBody>
          <a:bodyPr/>
          <a:lstStyle/>
          <a:p>
            <a:fld id="{9E4643DC-F490-4A9B-9A55-93126B87CE5E}" type="slidenum">
              <a:rPr lang="nl-NL" smtClean="0"/>
              <a:t>‹nr.›</a:t>
            </a:fld>
            <a:endParaRPr lang="nl-NL"/>
          </a:p>
        </p:txBody>
      </p:sp>
    </p:spTree>
    <p:extLst>
      <p:ext uri="{BB962C8B-B14F-4D97-AF65-F5344CB8AC3E}">
        <p14:creationId xmlns:p14="http://schemas.microsoft.com/office/powerpoint/2010/main" val="14554040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A3A721F-2A78-F97C-FE00-2D922FAA9F7E}"/>
              </a:ext>
            </a:extLst>
          </p:cNvPr>
          <p:cNvSpPr>
            <a:spLocks noGrp="1"/>
          </p:cNvSpPr>
          <p:nvPr>
            <p:ph type="title"/>
          </p:nvPr>
        </p:nvSpPr>
        <p:spPr>
          <a:xfrm>
            <a:off x="831850" y="1709738"/>
            <a:ext cx="10515600" cy="2852737"/>
          </a:xfrm>
        </p:spPr>
        <p:txBody>
          <a:bodyPr anchor="b"/>
          <a:lstStyle>
            <a:lvl1pPr>
              <a:defRPr sz="6000"/>
            </a:lvl1pPr>
          </a:lstStyle>
          <a:p>
            <a:r>
              <a:rPr lang="nl-NL"/>
              <a:t>Klik om stijl te bewerken</a:t>
            </a:r>
          </a:p>
        </p:txBody>
      </p:sp>
      <p:sp>
        <p:nvSpPr>
          <p:cNvPr id="3" name="Tijdelijke aanduiding voor tekst 2">
            <a:extLst>
              <a:ext uri="{FF2B5EF4-FFF2-40B4-BE49-F238E27FC236}">
                <a16:creationId xmlns:a16="http://schemas.microsoft.com/office/drawing/2014/main" id="{25D2FAC0-4B6F-02DA-C3A0-CD48E3120CD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Klikken om de tekststijl van het model te bewerken</a:t>
            </a:r>
          </a:p>
        </p:txBody>
      </p:sp>
      <p:sp>
        <p:nvSpPr>
          <p:cNvPr id="4" name="Tijdelijke aanduiding voor datum 3">
            <a:extLst>
              <a:ext uri="{FF2B5EF4-FFF2-40B4-BE49-F238E27FC236}">
                <a16:creationId xmlns:a16="http://schemas.microsoft.com/office/drawing/2014/main" id="{0573C374-B449-4B6C-BD9A-E11B785A55CE}"/>
              </a:ext>
            </a:extLst>
          </p:cNvPr>
          <p:cNvSpPr>
            <a:spLocks noGrp="1"/>
          </p:cNvSpPr>
          <p:nvPr>
            <p:ph type="dt" sz="half" idx="10"/>
          </p:nvPr>
        </p:nvSpPr>
        <p:spPr/>
        <p:txBody>
          <a:bodyPr/>
          <a:lstStyle/>
          <a:p>
            <a:fld id="{F41D438A-942B-47BA-BB3C-3EA8AD1AD06F}" type="datetimeFigureOut">
              <a:rPr lang="nl-NL" smtClean="0"/>
              <a:t>10-6-2025</a:t>
            </a:fld>
            <a:endParaRPr lang="nl-NL"/>
          </a:p>
        </p:txBody>
      </p:sp>
      <p:sp>
        <p:nvSpPr>
          <p:cNvPr id="5" name="Tijdelijke aanduiding voor voettekst 4">
            <a:extLst>
              <a:ext uri="{FF2B5EF4-FFF2-40B4-BE49-F238E27FC236}">
                <a16:creationId xmlns:a16="http://schemas.microsoft.com/office/drawing/2014/main" id="{D108A087-EB45-9FEE-EDB6-F520ABD1BDFD}"/>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22FC93E5-655D-D304-E6F6-D7D7223F58DF}"/>
              </a:ext>
            </a:extLst>
          </p:cNvPr>
          <p:cNvSpPr>
            <a:spLocks noGrp="1"/>
          </p:cNvSpPr>
          <p:nvPr>
            <p:ph type="sldNum" sz="quarter" idx="12"/>
          </p:nvPr>
        </p:nvSpPr>
        <p:spPr/>
        <p:txBody>
          <a:bodyPr/>
          <a:lstStyle/>
          <a:p>
            <a:fld id="{9E4643DC-F490-4A9B-9A55-93126B87CE5E}" type="slidenum">
              <a:rPr lang="nl-NL" smtClean="0"/>
              <a:t>‹nr.›</a:t>
            </a:fld>
            <a:endParaRPr lang="nl-NL"/>
          </a:p>
        </p:txBody>
      </p:sp>
    </p:spTree>
    <p:extLst>
      <p:ext uri="{BB962C8B-B14F-4D97-AF65-F5344CB8AC3E}">
        <p14:creationId xmlns:p14="http://schemas.microsoft.com/office/powerpoint/2010/main" val="11946167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9DB60EC-DEFF-00B5-DB10-F0AC5D225571}"/>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90F4DE70-158A-147C-A7CD-1185E9269EBD}"/>
              </a:ext>
            </a:extLst>
          </p:cNvPr>
          <p:cNvSpPr>
            <a:spLocks noGrp="1"/>
          </p:cNvSpPr>
          <p:nvPr>
            <p:ph sz="half" idx="1"/>
          </p:nvPr>
        </p:nvSpPr>
        <p:spPr>
          <a:xfrm>
            <a:off x="838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a:extLst>
              <a:ext uri="{FF2B5EF4-FFF2-40B4-BE49-F238E27FC236}">
                <a16:creationId xmlns:a16="http://schemas.microsoft.com/office/drawing/2014/main" id="{607852FF-7C71-3C1F-454E-DA4124F28CB2}"/>
              </a:ext>
            </a:extLst>
          </p:cNvPr>
          <p:cNvSpPr>
            <a:spLocks noGrp="1"/>
          </p:cNvSpPr>
          <p:nvPr>
            <p:ph sz="half" idx="2"/>
          </p:nvPr>
        </p:nvSpPr>
        <p:spPr>
          <a:xfrm>
            <a:off x="6172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a:extLst>
              <a:ext uri="{FF2B5EF4-FFF2-40B4-BE49-F238E27FC236}">
                <a16:creationId xmlns:a16="http://schemas.microsoft.com/office/drawing/2014/main" id="{C3B17630-0E5F-097A-A4E2-60C37D2596CC}"/>
              </a:ext>
            </a:extLst>
          </p:cNvPr>
          <p:cNvSpPr>
            <a:spLocks noGrp="1"/>
          </p:cNvSpPr>
          <p:nvPr>
            <p:ph type="dt" sz="half" idx="10"/>
          </p:nvPr>
        </p:nvSpPr>
        <p:spPr/>
        <p:txBody>
          <a:bodyPr/>
          <a:lstStyle/>
          <a:p>
            <a:fld id="{F41D438A-942B-47BA-BB3C-3EA8AD1AD06F}" type="datetimeFigureOut">
              <a:rPr lang="nl-NL" smtClean="0"/>
              <a:t>10-6-2025</a:t>
            </a:fld>
            <a:endParaRPr lang="nl-NL"/>
          </a:p>
        </p:txBody>
      </p:sp>
      <p:sp>
        <p:nvSpPr>
          <p:cNvPr id="6" name="Tijdelijke aanduiding voor voettekst 5">
            <a:extLst>
              <a:ext uri="{FF2B5EF4-FFF2-40B4-BE49-F238E27FC236}">
                <a16:creationId xmlns:a16="http://schemas.microsoft.com/office/drawing/2014/main" id="{69C14CD7-B364-D76B-CECE-E832C455A44F}"/>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C850DE43-4B35-10D4-3796-2523184D2A06}"/>
              </a:ext>
            </a:extLst>
          </p:cNvPr>
          <p:cNvSpPr>
            <a:spLocks noGrp="1"/>
          </p:cNvSpPr>
          <p:nvPr>
            <p:ph type="sldNum" sz="quarter" idx="12"/>
          </p:nvPr>
        </p:nvSpPr>
        <p:spPr/>
        <p:txBody>
          <a:bodyPr/>
          <a:lstStyle/>
          <a:p>
            <a:fld id="{9E4643DC-F490-4A9B-9A55-93126B87CE5E}" type="slidenum">
              <a:rPr lang="nl-NL" smtClean="0"/>
              <a:t>‹nr.›</a:t>
            </a:fld>
            <a:endParaRPr lang="nl-NL"/>
          </a:p>
        </p:txBody>
      </p:sp>
    </p:spTree>
    <p:extLst>
      <p:ext uri="{BB962C8B-B14F-4D97-AF65-F5344CB8AC3E}">
        <p14:creationId xmlns:p14="http://schemas.microsoft.com/office/powerpoint/2010/main" val="5409337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49EC001-96F7-03EA-9CDC-3FA24B415C36}"/>
              </a:ext>
            </a:extLst>
          </p:cNvPr>
          <p:cNvSpPr>
            <a:spLocks noGrp="1"/>
          </p:cNvSpPr>
          <p:nvPr>
            <p:ph type="title"/>
          </p:nvPr>
        </p:nvSpPr>
        <p:spPr>
          <a:xfrm>
            <a:off x="839788" y="365125"/>
            <a:ext cx="10515600" cy="1325563"/>
          </a:xfrm>
        </p:spPr>
        <p:txBody>
          <a:bodyPr/>
          <a:lstStyle/>
          <a:p>
            <a:r>
              <a:rPr lang="nl-NL"/>
              <a:t>Klik om stijl te bewerken</a:t>
            </a:r>
          </a:p>
        </p:txBody>
      </p:sp>
      <p:sp>
        <p:nvSpPr>
          <p:cNvPr id="3" name="Tijdelijke aanduiding voor tekst 2">
            <a:extLst>
              <a:ext uri="{FF2B5EF4-FFF2-40B4-BE49-F238E27FC236}">
                <a16:creationId xmlns:a16="http://schemas.microsoft.com/office/drawing/2014/main" id="{1A2D7AF4-6B0B-B26E-0933-0DDAC5FCD66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Tijdelijke aanduiding voor inhoud 3">
            <a:extLst>
              <a:ext uri="{FF2B5EF4-FFF2-40B4-BE49-F238E27FC236}">
                <a16:creationId xmlns:a16="http://schemas.microsoft.com/office/drawing/2014/main" id="{62C12126-F016-2A6A-E996-94D8C58835F4}"/>
              </a:ext>
            </a:extLst>
          </p:cNvPr>
          <p:cNvSpPr>
            <a:spLocks noGrp="1"/>
          </p:cNvSpPr>
          <p:nvPr>
            <p:ph sz="half" idx="2"/>
          </p:nvPr>
        </p:nvSpPr>
        <p:spPr>
          <a:xfrm>
            <a:off x="839788" y="2505075"/>
            <a:ext cx="5157787"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a:extLst>
              <a:ext uri="{FF2B5EF4-FFF2-40B4-BE49-F238E27FC236}">
                <a16:creationId xmlns:a16="http://schemas.microsoft.com/office/drawing/2014/main" id="{EAAA1046-FEDF-B4B4-2BC5-28AE37A4071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Tijdelijke aanduiding voor inhoud 5">
            <a:extLst>
              <a:ext uri="{FF2B5EF4-FFF2-40B4-BE49-F238E27FC236}">
                <a16:creationId xmlns:a16="http://schemas.microsoft.com/office/drawing/2014/main" id="{C4D8AC51-78FF-1929-2240-749599E3ACA6}"/>
              </a:ext>
            </a:extLst>
          </p:cNvPr>
          <p:cNvSpPr>
            <a:spLocks noGrp="1"/>
          </p:cNvSpPr>
          <p:nvPr>
            <p:ph sz="quarter" idx="4"/>
          </p:nvPr>
        </p:nvSpPr>
        <p:spPr>
          <a:xfrm>
            <a:off x="6172200" y="2505075"/>
            <a:ext cx="5183188"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a:extLst>
              <a:ext uri="{FF2B5EF4-FFF2-40B4-BE49-F238E27FC236}">
                <a16:creationId xmlns:a16="http://schemas.microsoft.com/office/drawing/2014/main" id="{F785E126-8B79-7FF7-2432-9C6C87BAE43A}"/>
              </a:ext>
            </a:extLst>
          </p:cNvPr>
          <p:cNvSpPr>
            <a:spLocks noGrp="1"/>
          </p:cNvSpPr>
          <p:nvPr>
            <p:ph type="dt" sz="half" idx="10"/>
          </p:nvPr>
        </p:nvSpPr>
        <p:spPr/>
        <p:txBody>
          <a:bodyPr/>
          <a:lstStyle/>
          <a:p>
            <a:fld id="{F41D438A-942B-47BA-BB3C-3EA8AD1AD06F}" type="datetimeFigureOut">
              <a:rPr lang="nl-NL" smtClean="0"/>
              <a:t>10-6-2025</a:t>
            </a:fld>
            <a:endParaRPr lang="nl-NL"/>
          </a:p>
        </p:txBody>
      </p:sp>
      <p:sp>
        <p:nvSpPr>
          <p:cNvPr id="8" name="Tijdelijke aanduiding voor voettekst 7">
            <a:extLst>
              <a:ext uri="{FF2B5EF4-FFF2-40B4-BE49-F238E27FC236}">
                <a16:creationId xmlns:a16="http://schemas.microsoft.com/office/drawing/2014/main" id="{F899EE3E-21DF-F62D-84A4-58DADF5EE3BF}"/>
              </a:ext>
            </a:extLst>
          </p:cNvPr>
          <p:cNvSpPr>
            <a:spLocks noGrp="1"/>
          </p:cNvSpPr>
          <p:nvPr>
            <p:ph type="ftr" sz="quarter" idx="11"/>
          </p:nvPr>
        </p:nvSpPr>
        <p:spPr/>
        <p:txBody>
          <a:bodyPr/>
          <a:lstStyle/>
          <a:p>
            <a:endParaRPr lang="nl-NL"/>
          </a:p>
        </p:txBody>
      </p:sp>
      <p:sp>
        <p:nvSpPr>
          <p:cNvPr id="9" name="Tijdelijke aanduiding voor dianummer 8">
            <a:extLst>
              <a:ext uri="{FF2B5EF4-FFF2-40B4-BE49-F238E27FC236}">
                <a16:creationId xmlns:a16="http://schemas.microsoft.com/office/drawing/2014/main" id="{0CC68D96-4EB7-46AC-CAFE-F9B113A01386}"/>
              </a:ext>
            </a:extLst>
          </p:cNvPr>
          <p:cNvSpPr>
            <a:spLocks noGrp="1"/>
          </p:cNvSpPr>
          <p:nvPr>
            <p:ph type="sldNum" sz="quarter" idx="12"/>
          </p:nvPr>
        </p:nvSpPr>
        <p:spPr/>
        <p:txBody>
          <a:bodyPr/>
          <a:lstStyle/>
          <a:p>
            <a:fld id="{9E4643DC-F490-4A9B-9A55-93126B87CE5E}" type="slidenum">
              <a:rPr lang="nl-NL" smtClean="0"/>
              <a:t>‹nr.›</a:t>
            </a:fld>
            <a:endParaRPr lang="nl-NL"/>
          </a:p>
        </p:txBody>
      </p:sp>
    </p:spTree>
    <p:extLst>
      <p:ext uri="{BB962C8B-B14F-4D97-AF65-F5344CB8AC3E}">
        <p14:creationId xmlns:p14="http://schemas.microsoft.com/office/powerpoint/2010/main" val="22823687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01ACBCB-1AFD-E5CF-1E45-67A522ED18C1}"/>
              </a:ext>
            </a:extLst>
          </p:cNvPr>
          <p:cNvSpPr>
            <a:spLocks noGrp="1"/>
          </p:cNvSpPr>
          <p:nvPr>
            <p:ph type="title"/>
          </p:nvPr>
        </p:nvSpPr>
        <p:spPr/>
        <p:txBody>
          <a:bodyPr/>
          <a:lstStyle/>
          <a:p>
            <a:r>
              <a:rPr lang="nl-NL"/>
              <a:t>Klik om stijl te bewerken</a:t>
            </a:r>
          </a:p>
        </p:txBody>
      </p:sp>
      <p:sp>
        <p:nvSpPr>
          <p:cNvPr id="3" name="Tijdelijke aanduiding voor datum 2">
            <a:extLst>
              <a:ext uri="{FF2B5EF4-FFF2-40B4-BE49-F238E27FC236}">
                <a16:creationId xmlns:a16="http://schemas.microsoft.com/office/drawing/2014/main" id="{5C7CA872-6140-4D6C-6325-99DFC0361637}"/>
              </a:ext>
            </a:extLst>
          </p:cNvPr>
          <p:cNvSpPr>
            <a:spLocks noGrp="1"/>
          </p:cNvSpPr>
          <p:nvPr>
            <p:ph type="dt" sz="half" idx="10"/>
          </p:nvPr>
        </p:nvSpPr>
        <p:spPr/>
        <p:txBody>
          <a:bodyPr/>
          <a:lstStyle/>
          <a:p>
            <a:fld id="{F41D438A-942B-47BA-BB3C-3EA8AD1AD06F}" type="datetimeFigureOut">
              <a:rPr lang="nl-NL" smtClean="0"/>
              <a:t>10-6-2025</a:t>
            </a:fld>
            <a:endParaRPr lang="nl-NL"/>
          </a:p>
        </p:txBody>
      </p:sp>
      <p:sp>
        <p:nvSpPr>
          <p:cNvPr id="4" name="Tijdelijke aanduiding voor voettekst 3">
            <a:extLst>
              <a:ext uri="{FF2B5EF4-FFF2-40B4-BE49-F238E27FC236}">
                <a16:creationId xmlns:a16="http://schemas.microsoft.com/office/drawing/2014/main" id="{AA127C55-AE4C-3320-322D-C3216827468A}"/>
              </a:ext>
            </a:extLst>
          </p:cNvPr>
          <p:cNvSpPr>
            <a:spLocks noGrp="1"/>
          </p:cNvSpPr>
          <p:nvPr>
            <p:ph type="ftr" sz="quarter" idx="11"/>
          </p:nvPr>
        </p:nvSpPr>
        <p:spPr/>
        <p:txBody>
          <a:bodyPr/>
          <a:lstStyle/>
          <a:p>
            <a:endParaRPr lang="nl-NL"/>
          </a:p>
        </p:txBody>
      </p:sp>
      <p:sp>
        <p:nvSpPr>
          <p:cNvPr id="5" name="Tijdelijke aanduiding voor dianummer 4">
            <a:extLst>
              <a:ext uri="{FF2B5EF4-FFF2-40B4-BE49-F238E27FC236}">
                <a16:creationId xmlns:a16="http://schemas.microsoft.com/office/drawing/2014/main" id="{76D2339E-F74E-BDBE-7C60-535BDDD9EAF4}"/>
              </a:ext>
            </a:extLst>
          </p:cNvPr>
          <p:cNvSpPr>
            <a:spLocks noGrp="1"/>
          </p:cNvSpPr>
          <p:nvPr>
            <p:ph type="sldNum" sz="quarter" idx="12"/>
          </p:nvPr>
        </p:nvSpPr>
        <p:spPr/>
        <p:txBody>
          <a:bodyPr/>
          <a:lstStyle/>
          <a:p>
            <a:fld id="{9E4643DC-F490-4A9B-9A55-93126B87CE5E}" type="slidenum">
              <a:rPr lang="nl-NL" smtClean="0"/>
              <a:t>‹nr.›</a:t>
            </a:fld>
            <a:endParaRPr lang="nl-NL"/>
          </a:p>
        </p:txBody>
      </p:sp>
    </p:spTree>
    <p:extLst>
      <p:ext uri="{BB962C8B-B14F-4D97-AF65-F5344CB8AC3E}">
        <p14:creationId xmlns:p14="http://schemas.microsoft.com/office/powerpoint/2010/main" val="9538275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F650E2C7-5F2A-468B-0804-8004D38AECC0}"/>
              </a:ext>
            </a:extLst>
          </p:cNvPr>
          <p:cNvSpPr>
            <a:spLocks noGrp="1"/>
          </p:cNvSpPr>
          <p:nvPr>
            <p:ph type="dt" sz="half" idx="10"/>
          </p:nvPr>
        </p:nvSpPr>
        <p:spPr/>
        <p:txBody>
          <a:bodyPr/>
          <a:lstStyle/>
          <a:p>
            <a:fld id="{F41D438A-942B-47BA-BB3C-3EA8AD1AD06F}" type="datetimeFigureOut">
              <a:rPr lang="nl-NL" smtClean="0"/>
              <a:t>10-6-2025</a:t>
            </a:fld>
            <a:endParaRPr lang="nl-NL"/>
          </a:p>
        </p:txBody>
      </p:sp>
      <p:sp>
        <p:nvSpPr>
          <p:cNvPr id="3" name="Tijdelijke aanduiding voor voettekst 2">
            <a:extLst>
              <a:ext uri="{FF2B5EF4-FFF2-40B4-BE49-F238E27FC236}">
                <a16:creationId xmlns:a16="http://schemas.microsoft.com/office/drawing/2014/main" id="{E736D742-ED99-EFA5-7ACC-BDA9BE81E1BA}"/>
              </a:ext>
            </a:extLst>
          </p:cNvPr>
          <p:cNvSpPr>
            <a:spLocks noGrp="1"/>
          </p:cNvSpPr>
          <p:nvPr>
            <p:ph type="ftr" sz="quarter" idx="11"/>
          </p:nvPr>
        </p:nvSpPr>
        <p:spPr/>
        <p:txBody>
          <a:bodyPr/>
          <a:lstStyle/>
          <a:p>
            <a:endParaRPr lang="nl-NL"/>
          </a:p>
        </p:txBody>
      </p:sp>
      <p:sp>
        <p:nvSpPr>
          <p:cNvPr id="4" name="Tijdelijke aanduiding voor dianummer 3">
            <a:extLst>
              <a:ext uri="{FF2B5EF4-FFF2-40B4-BE49-F238E27FC236}">
                <a16:creationId xmlns:a16="http://schemas.microsoft.com/office/drawing/2014/main" id="{84DDD03E-3DC5-540F-DD39-AA0F3D10B1A0}"/>
              </a:ext>
            </a:extLst>
          </p:cNvPr>
          <p:cNvSpPr>
            <a:spLocks noGrp="1"/>
          </p:cNvSpPr>
          <p:nvPr>
            <p:ph type="sldNum" sz="quarter" idx="12"/>
          </p:nvPr>
        </p:nvSpPr>
        <p:spPr/>
        <p:txBody>
          <a:bodyPr/>
          <a:lstStyle/>
          <a:p>
            <a:fld id="{9E4643DC-F490-4A9B-9A55-93126B87CE5E}" type="slidenum">
              <a:rPr lang="nl-NL" smtClean="0"/>
              <a:t>‹nr.›</a:t>
            </a:fld>
            <a:endParaRPr lang="nl-NL"/>
          </a:p>
        </p:txBody>
      </p:sp>
    </p:spTree>
    <p:extLst>
      <p:ext uri="{BB962C8B-B14F-4D97-AF65-F5344CB8AC3E}">
        <p14:creationId xmlns:p14="http://schemas.microsoft.com/office/powerpoint/2010/main" val="764975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ABE5269-7143-3D91-4504-659A27C6BAFB}"/>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inhoud 2">
            <a:extLst>
              <a:ext uri="{FF2B5EF4-FFF2-40B4-BE49-F238E27FC236}">
                <a16:creationId xmlns:a16="http://schemas.microsoft.com/office/drawing/2014/main" id="{5A8FD8ED-F611-BE9C-9866-765DC100810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a:extLst>
              <a:ext uri="{FF2B5EF4-FFF2-40B4-BE49-F238E27FC236}">
                <a16:creationId xmlns:a16="http://schemas.microsoft.com/office/drawing/2014/main" id="{A46ACC2F-44B7-2CDC-D4CC-DCDB065D7B5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336B80BD-17D6-AA2A-4B70-33D23A8F5E41}"/>
              </a:ext>
            </a:extLst>
          </p:cNvPr>
          <p:cNvSpPr>
            <a:spLocks noGrp="1"/>
          </p:cNvSpPr>
          <p:nvPr>
            <p:ph type="dt" sz="half" idx="10"/>
          </p:nvPr>
        </p:nvSpPr>
        <p:spPr/>
        <p:txBody>
          <a:bodyPr/>
          <a:lstStyle/>
          <a:p>
            <a:fld id="{F41D438A-942B-47BA-BB3C-3EA8AD1AD06F}" type="datetimeFigureOut">
              <a:rPr lang="nl-NL" smtClean="0"/>
              <a:t>10-6-2025</a:t>
            </a:fld>
            <a:endParaRPr lang="nl-NL"/>
          </a:p>
        </p:txBody>
      </p:sp>
      <p:sp>
        <p:nvSpPr>
          <p:cNvPr id="6" name="Tijdelijke aanduiding voor voettekst 5">
            <a:extLst>
              <a:ext uri="{FF2B5EF4-FFF2-40B4-BE49-F238E27FC236}">
                <a16:creationId xmlns:a16="http://schemas.microsoft.com/office/drawing/2014/main" id="{B28DEE26-7750-724A-C08F-FA062BECB698}"/>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2B4E41B5-539F-171D-7AD5-E984D276D4C9}"/>
              </a:ext>
            </a:extLst>
          </p:cNvPr>
          <p:cNvSpPr>
            <a:spLocks noGrp="1"/>
          </p:cNvSpPr>
          <p:nvPr>
            <p:ph type="sldNum" sz="quarter" idx="12"/>
          </p:nvPr>
        </p:nvSpPr>
        <p:spPr/>
        <p:txBody>
          <a:bodyPr/>
          <a:lstStyle/>
          <a:p>
            <a:fld id="{9E4643DC-F490-4A9B-9A55-93126B87CE5E}" type="slidenum">
              <a:rPr lang="nl-NL" smtClean="0"/>
              <a:t>‹nr.›</a:t>
            </a:fld>
            <a:endParaRPr lang="nl-NL"/>
          </a:p>
        </p:txBody>
      </p:sp>
    </p:spTree>
    <p:extLst>
      <p:ext uri="{BB962C8B-B14F-4D97-AF65-F5344CB8AC3E}">
        <p14:creationId xmlns:p14="http://schemas.microsoft.com/office/powerpoint/2010/main" val="6342533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5624FC6-9C2D-4E2A-F428-307227324D6A}"/>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afbeelding 2">
            <a:extLst>
              <a:ext uri="{FF2B5EF4-FFF2-40B4-BE49-F238E27FC236}">
                <a16:creationId xmlns:a16="http://schemas.microsoft.com/office/drawing/2014/main" id="{92A9A0BA-2E4A-2C35-1E60-730E714C239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a:extLst>
              <a:ext uri="{FF2B5EF4-FFF2-40B4-BE49-F238E27FC236}">
                <a16:creationId xmlns:a16="http://schemas.microsoft.com/office/drawing/2014/main" id="{0DE8D79E-E57F-D864-975B-FD553C2DD64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1FB3C712-1314-4E4C-BED6-72C2B857D515}"/>
              </a:ext>
            </a:extLst>
          </p:cNvPr>
          <p:cNvSpPr>
            <a:spLocks noGrp="1"/>
          </p:cNvSpPr>
          <p:nvPr>
            <p:ph type="dt" sz="half" idx="10"/>
          </p:nvPr>
        </p:nvSpPr>
        <p:spPr/>
        <p:txBody>
          <a:bodyPr/>
          <a:lstStyle/>
          <a:p>
            <a:fld id="{F41D438A-942B-47BA-BB3C-3EA8AD1AD06F}" type="datetimeFigureOut">
              <a:rPr lang="nl-NL" smtClean="0"/>
              <a:t>10-6-2025</a:t>
            </a:fld>
            <a:endParaRPr lang="nl-NL"/>
          </a:p>
        </p:txBody>
      </p:sp>
      <p:sp>
        <p:nvSpPr>
          <p:cNvPr id="6" name="Tijdelijke aanduiding voor voettekst 5">
            <a:extLst>
              <a:ext uri="{FF2B5EF4-FFF2-40B4-BE49-F238E27FC236}">
                <a16:creationId xmlns:a16="http://schemas.microsoft.com/office/drawing/2014/main" id="{E357BE2F-A36E-94ED-1982-351DEAEF76A4}"/>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B40E5CB2-626C-9D03-49F9-F4686F30252C}"/>
              </a:ext>
            </a:extLst>
          </p:cNvPr>
          <p:cNvSpPr>
            <a:spLocks noGrp="1"/>
          </p:cNvSpPr>
          <p:nvPr>
            <p:ph type="sldNum" sz="quarter" idx="12"/>
          </p:nvPr>
        </p:nvSpPr>
        <p:spPr/>
        <p:txBody>
          <a:bodyPr/>
          <a:lstStyle/>
          <a:p>
            <a:fld id="{9E4643DC-F490-4A9B-9A55-93126B87CE5E}" type="slidenum">
              <a:rPr lang="nl-NL" smtClean="0"/>
              <a:t>‹nr.›</a:t>
            </a:fld>
            <a:endParaRPr lang="nl-NL"/>
          </a:p>
        </p:txBody>
      </p:sp>
    </p:spTree>
    <p:extLst>
      <p:ext uri="{BB962C8B-B14F-4D97-AF65-F5344CB8AC3E}">
        <p14:creationId xmlns:p14="http://schemas.microsoft.com/office/powerpoint/2010/main" val="41891981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904EC814-7348-91D8-F37B-BAE9E227574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p>
        </p:txBody>
      </p:sp>
      <p:sp>
        <p:nvSpPr>
          <p:cNvPr id="3" name="Tijdelijke aanduiding voor tekst 2">
            <a:extLst>
              <a:ext uri="{FF2B5EF4-FFF2-40B4-BE49-F238E27FC236}">
                <a16:creationId xmlns:a16="http://schemas.microsoft.com/office/drawing/2014/main" id="{FEFB7EF6-59D7-D5D1-7407-DB9C3901F77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F7274BD4-C3ED-65A2-3848-E33C70F61ED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41D438A-942B-47BA-BB3C-3EA8AD1AD06F}" type="datetimeFigureOut">
              <a:rPr lang="nl-NL" smtClean="0"/>
              <a:t>10-6-2025</a:t>
            </a:fld>
            <a:endParaRPr lang="nl-NL"/>
          </a:p>
        </p:txBody>
      </p:sp>
      <p:sp>
        <p:nvSpPr>
          <p:cNvPr id="5" name="Tijdelijke aanduiding voor voettekst 4">
            <a:extLst>
              <a:ext uri="{FF2B5EF4-FFF2-40B4-BE49-F238E27FC236}">
                <a16:creationId xmlns:a16="http://schemas.microsoft.com/office/drawing/2014/main" id="{F64E2E68-45E7-C517-DCAA-8A2C3C8E25F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Tijdelijke aanduiding voor dianummer 5">
            <a:extLst>
              <a:ext uri="{FF2B5EF4-FFF2-40B4-BE49-F238E27FC236}">
                <a16:creationId xmlns:a16="http://schemas.microsoft.com/office/drawing/2014/main" id="{80DC5E2B-1E7B-BA49-256D-12FBCD5D80C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E4643DC-F490-4A9B-9A55-93126B87CE5E}" type="slidenum">
              <a:rPr lang="nl-NL" smtClean="0"/>
              <a:t>‹nr.›</a:t>
            </a:fld>
            <a:endParaRPr lang="nl-NL"/>
          </a:p>
        </p:txBody>
      </p:sp>
    </p:spTree>
    <p:extLst>
      <p:ext uri="{BB962C8B-B14F-4D97-AF65-F5344CB8AC3E}">
        <p14:creationId xmlns:p14="http://schemas.microsoft.com/office/powerpoint/2010/main" val="306016403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7.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jpeg"/></Relationships>
</file>

<file path=ppt/slides/_rels/slide1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7.tiff"/><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31.png"/><Relationship Id="rId5" Type="http://schemas.openxmlformats.org/officeDocument/2006/relationships/image" Target="../media/image30.png"/><Relationship Id="rId10" Type="http://schemas.openxmlformats.org/officeDocument/2006/relationships/image" Target="../media/image35.jpg"/><Relationship Id="rId4" Type="http://schemas.openxmlformats.org/officeDocument/2006/relationships/image" Target="../media/image29.png"/><Relationship Id="rId9" Type="http://schemas.openxmlformats.org/officeDocument/2006/relationships/image" Target="../media/image34.png"/></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Afbeelding 5">
            <a:extLst>
              <a:ext uri="{FF2B5EF4-FFF2-40B4-BE49-F238E27FC236}">
                <a16:creationId xmlns:a16="http://schemas.microsoft.com/office/drawing/2014/main" id="{066293CB-BB83-654B-AEDC-FE3FB9D59BED}"/>
              </a:ext>
            </a:extLst>
          </p:cNvPr>
          <p:cNvPicPr/>
          <p:nvPr/>
        </p:nvPicPr>
        <p:blipFill>
          <a:blip r:embed="rId3"/>
          <a:stretch>
            <a:fillRect/>
          </a:stretch>
        </p:blipFill>
        <p:spPr>
          <a:xfrm>
            <a:off x="8820055" y="5869765"/>
            <a:ext cx="2488883" cy="696659"/>
          </a:xfrm>
          <a:prstGeom prst="rect">
            <a:avLst/>
          </a:prstGeom>
        </p:spPr>
      </p:pic>
      <p:sp>
        <p:nvSpPr>
          <p:cNvPr id="10" name="Driehoek 9">
            <a:extLst>
              <a:ext uri="{FF2B5EF4-FFF2-40B4-BE49-F238E27FC236}">
                <a16:creationId xmlns:a16="http://schemas.microsoft.com/office/drawing/2014/main" id="{2274523B-5325-8B4F-B10E-0650A2439FC5}"/>
              </a:ext>
            </a:extLst>
          </p:cNvPr>
          <p:cNvSpPr/>
          <p:nvPr/>
        </p:nvSpPr>
        <p:spPr>
          <a:xfrm rot="5400000" flipH="1">
            <a:off x="625944" y="985208"/>
            <a:ext cx="1624028" cy="495219"/>
          </a:xfrm>
          <a:prstGeom prst="triangle">
            <a:avLst/>
          </a:prstGeom>
          <a:solidFill>
            <a:schemeClr val="bg1"/>
          </a:solidFill>
          <a:ln w="25400" cap="flat">
            <a:noFill/>
            <a:prstDash val="solid"/>
            <a:bevel/>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1147" tIns="41147" rIns="41147" bIns="41147" numCol="1" spcCol="38100" rtlCol="0" anchor="t">
            <a:spAutoFit/>
          </a:bodyPr>
          <a:lstStyle/>
          <a:p>
            <a:pPr defTabSz="822960" latinLnBrk="1" hangingPunct="0"/>
            <a:endParaRPr lang="nl-NL" sz="1080">
              <a:solidFill>
                <a:srgbClr val="000000"/>
              </a:solidFill>
              <a:latin typeface="Gill Sans"/>
              <a:ea typeface="Gill Sans"/>
              <a:cs typeface="Gill Sans"/>
              <a:sym typeface="Gill Sans"/>
            </a:endParaRPr>
          </a:p>
        </p:txBody>
      </p:sp>
      <p:sp>
        <p:nvSpPr>
          <p:cNvPr id="8" name="Rechthoek 7">
            <a:extLst>
              <a:ext uri="{FF2B5EF4-FFF2-40B4-BE49-F238E27FC236}">
                <a16:creationId xmlns:a16="http://schemas.microsoft.com/office/drawing/2014/main" id="{8AF61D95-263A-9545-A8B7-90DEC504B013}"/>
              </a:ext>
            </a:extLst>
          </p:cNvPr>
          <p:cNvSpPr/>
          <p:nvPr/>
        </p:nvSpPr>
        <p:spPr>
          <a:xfrm>
            <a:off x="8962345" y="5158998"/>
            <a:ext cx="3747964" cy="599255"/>
          </a:xfrm>
          <a:prstGeom prst="rect">
            <a:avLst/>
          </a:prstGeom>
          <a:solidFill>
            <a:srgbClr val="EDBC3E"/>
          </a:solidFill>
          <a:ln w="25400" cap="flat">
            <a:noFill/>
            <a:prstDash val="solid"/>
            <a:bevel/>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1" hangingPunct="0">
              <a:lnSpc>
                <a:spcPct val="100000"/>
              </a:lnSpc>
              <a:spcBef>
                <a:spcPts val="0"/>
              </a:spcBef>
              <a:spcAft>
                <a:spcPts val="0"/>
              </a:spcAft>
              <a:buClrTx/>
              <a:buSzTx/>
              <a:buFontTx/>
              <a:buNone/>
              <a:tabLst/>
            </a:pPr>
            <a:endParaRPr kumimoji="0" lang="nl-NL" sz="1200" b="0" i="0" u="none" strike="noStrike" cap="none" spc="0" normalizeH="0" baseline="0">
              <a:ln>
                <a:noFill/>
              </a:ln>
              <a:solidFill>
                <a:srgbClr val="000000"/>
              </a:solidFill>
              <a:effectLst/>
              <a:uFillTx/>
              <a:latin typeface="Gill Sans"/>
              <a:ea typeface="Gill Sans"/>
              <a:cs typeface="Gill Sans"/>
              <a:sym typeface="Gill Sans"/>
            </a:endParaRPr>
          </a:p>
        </p:txBody>
      </p:sp>
      <p:sp>
        <p:nvSpPr>
          <p:cNvPr id="2" name="Rechthoek 1">
            <a:extLst>
              <a:ext uri="{FF2B5EF4-FFF2-40B4-BE49-F238E27FC236}">
                <a16:creationId xmlns:a16="http://schemas.microsoft.com/office/drawing/2014/main" id="{0D399C0E-4CCB-4894-9D32-BA1CF7F1B420}"/>
              </a:ext>
            </a:extLst>
          </p:cNvPr>
          <p:cNvSpPr/>
          <p:nvPr/>
        </p:nvSpPr>
        <p:spPr>
          <a:xfrm>
            <a:off x="7016245" y="1462404"/>
            <a:ext cx="4693155" cy="2585323"/>
          </a:xfrm>
          <a:prstGeom prst="rect">
            <a:avLst/>
          </a:prstGeom>
          <a:noFill/>
        </p:spPr>
        <p:txBody>
          <a:bodyPr wrap="square" lIns="91440" tIns="45720" rIns="91440" bIns="45720">
            <a:spAutoFit/>
          </a:bodyPr>
          <a:lstStyle/>
          <a:p>
            <a:pPr algn="ctr"/>
            <a:r>
              <a:rPr lang="nl-NL" sz="5400" b="1" cap="none" spc="0" dirty="0">
                <a:ln w="6600">
                  <a:solidFill>
                    <a:schemeClr val="accent2"/>
                  </a:solidFill>
                  <a:prstDash val="solid"/>
                </a:ln>
                <a:solidFill>
                  <a:srgbClr val="FFFFFF"/>
                </a:solidFill>
                <a:effectLst>
                  <a:outerShdw dist="38100" dir="2700000" algn="tl" rotWithShape="0">
                    <a:schemeClr val="accent2"/>
                  </a:outerShdw>
                </a:effectLst>
                <a:latin typeface="Arial" panose="020B0604020202020204" pitchFamily="34" charset="0"/>
                <a:cs typeface="Arial" panose="020B0604020202020204" pitchFamily="34" charset="0"/>
              </a:rPr>
              <a:t>Fieke </a:t>
            </a:r>
            <a:r>
              <a:rPr lang="nl-NL" sz="5400" b="1" cap="none" spc="0" dirty="0" err="1">
                <a:ln w="6600">
                  <a:solidFill>
                    <a:schemeClr val="accent2"/>
                  </a:solidFill>
                  <a:prstDash val="solid"/>
                </a:ln>
                <a:solidFill>
                  <a:srgbClr val="FFFFFF"/>
                </a:solidFill>
                <a:effectLst>
                  <a:outerShdw dist="38100" dir="2700000" algn="tl" rotWithShape="0">
                    <a:schemeClr val="accent2"/>
                  </a:outerShdw>
                </a:effectLst>
                <a:latin typeface="Arial" panose="020B0604020202020204" pitchFamily="34" charset="0"/>
                <a:cs typeface="Arial" panose="020B0604020202020204" pitchFamily="34" charset="0"/>
              </a:rPr>
              <a:t>Fikst’t</a:t>
            </a:r>
            <a:r>
              <a:rPr lang="nl-NL" sz="5400" b="1" cap="none" spc="0" dirty="0">
                <a:ln w="6600">
                  <a:solidFill>
                    <a:schemeClr val="accent2"/>
                  </a:solidFill>
                  <a:prstDash val="solid"/>
                </a:ln>
                <a:solidFill>
                  <a:srgbClr val="FFFFFF"/>
                </a:solidFill>
                <a:effectLst>
                  <a:outerShdw dist="38100" dir="2700000" algn="tl" rotWithShape="0">
                    <a:schemeClr val="accent2"/>
                  </a:outerShdw>
                </a:effectLst>
                <a:latin typeface="Arial" panose="020B0604020202020204" pitchFamily="34" charset="0"/>
                <a:cs typeface="Arial" panose="020B0604020202020204" pitchFamily="34" charset="0"/>
              </a:rPr>
              <a:t> - </a:t>
            </a:r>
          </a:p>
          <a:p>
            <a:pPr algn="ctr"/>
            <a:r>
              <a:rPr lang="nl-NL" sz="5400" b="1" cap="none" spc="0" dirty="0">
                <a:ln w="6600">
                  <a:solidFill>
                    <a:schemeClr val="accent2"/>
                  </a:solidFill>
                  <a:prstDash val="solid"/>
                </a:ln>
                <a:solidFill>
                  <a:srgbClr val="FFFFFF"/>
                </a:solidFill>
                <a:effectLst>
                  <a:outerShdw dist="38100" dir="2700000" algn="tl" rotWithShape="0">
                    <a:schemeClr val="accent2"/>
                  </a:outerShdw>
                </a:effectLst>
                <a:latin typeface="Arial" panose="020B0604020202020204" pitchFamily="34" charset="0"/>
                <a:cs typeface="Arial" panose="020B0604020202020204" pitchFamily="34" charset="0"/>
              </a:rPr>
              <a:t>Elektronische wenskaart</a:t>
            </a:r>
            <a:endParaRPr lang="nl-NL" sz="5400" b="1" cap="none" spc="0" dirty="0">
              <a:ln w="6600">
                <a:solidFill>
                  <a:schemeClr val="accent2"/>
                </a:solidFill>
                <a:prstDash val="solid"/>
              </a:ln>
              <a:solidFill>
                <a:srgbClr val="FFFFFF"/>
              </a:solidFill>
              <a:effectLst>
                <a:outerShdw dist="38100" dir="2700000" algn="tl" rotWithShape="0">
                  <a:schemeClr val="accent2"/>
                </a:outerShdw>
              </a:effectLst>
            </a:endParaRPr>
          </a:p>
        </p:txBody>
      </p:sp>
      <p:pic>
        <p:nvPicPr>
          <p:cNvPr id="3" name="Picture 2" descr="No alt text provided for this image">
            <a:extLst>
              <a:ext uri="{FF2B5EF4-FFF2-40B4-BE49-F238E27FC236}">
                <a16:creationId xmlns:a16="http://schemas.microsoft.com/office/drawing/2014/main" id="{82EC1F45-1E59-034D-14B1-AC058F317482}"/>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37884" t="16611" r="8212" b="9789"/>
          <a:stretch>
            <a:fillRect/>
          </a:stretch>
        </p:blipFill>
        <p:spPr bwMode="auto">
          <a:xfrm>
            <a:off x="-1" y="3398"/>
            <a:ext cx="6697133"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69798303"/>
      </p:ext>
    </p:extLst>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79075" y="0"/>
            <a:ext cx="6015408" cy="4882012"/>
          </a:xfrm>
          <a:custGeom>
            <a:avLst/>
            <a:gdLst/>
            <a:ahLst/>
            <a:cxnLst/>
            <a:rect l="l" t="t" r="r" b="b"/>
            <a:pathLst>
              <a:path w="9023112" h="7323018">
                <a:moveTo>
                  <a:pt x="0" y="0"/>
                </a:moveTo>
                <a:lnTo>
                  <a:pt x="9023112" y="0"/>
                </a:lnTo>
                <a:lnTo>
                  <a:pt x="9023112" y="7323018"/>
                </a:lnTo>
                <a:lnTo>
                  <a:pt x="0" y="7323018"/>
                </a:lnTo>
                <a:lnTo>
                  <a:pt x="0" y="0"/>
                </a:lnTo>
                <a:close/>
              </a:path>
            </a:pathLst>
          </a:custGeom>
          <a:blipFill>
            <a:blip r:embed="rId2"/>
            <a:stretch>
              <a:fillRect l="-226" t="-299" r="-234" b="-284"/>
            </a:stretch>
          </a:blipFill>
        </p:spPr>
        <p:txBody>
          <a:bodyPr/>
          <a:lstStyle/>
          <a:p>
            <a:endParaRPr lang="nl-NL" sz="1200"/>
          </a:p>
        </p:txBody>
      </p:sp>
      <p:sp>
        <p:nvSpPr>
          <p:cNvPr id="3" name="Freeform 3"/>
          <p:cNvSpPr/>
          <p:nvPr/>
        </p:nvSpPr>
        <p:spPr>
          <a:xfrm>
            <a:off x="6094483" y="10"/>
            <a:ext cx="6012069" cy="6859021"/>
          </a:xfrm>
          <a:custGeom>
            <a:avLst/>
            <a:gdLst/>
            <a:ahLst/>
            <a:cxnLst/>
            <a:rect l="l" t="t" r="r" b="b"/>
            <a:pathLst>
              <a:path w="9018104" h="10288531">
                <a:moveTo>
                  <a:pt x="0" y="0"/>
                </a:moveTo>
                <a:lnTo>
                  <a:pt x="9018104" y="0"/>
                </a:lnTo>
                <a:lnTo>
                  <a:pt x="9018104" y="10288531"/>
                </a:lnTo>
                <a:lnTo>
                  <a:pt x="0" y="10288531"/>
                </a:lnTo>
                <a:lnTo>
                  <a:pt x="0" y="0"/>
                </a:lnTo>
                <a:close/>
              </a:path>
            </a:pathLst>
          </a:custGeom>
          <a:blipFill>
            <a:blip r:embed="rId3"/>
            <a:stretch>
              <a:fillRect l="-238" t="-191" b="-190"/>
            </a:stretch>
          </a:blipFill>
        </p:spPr>
        <p:txBody>
          <a:bodyPr/>
          <a:lstStyle/>
          <a:p>
            <a:endParaRPr lang="nl-NL" sz="1200"/>
          </a:p>
        </p:txBody>
      </p:sp>
      <p:sp>
        <p:nvSpPr>
          <p:cNvPr id="4" name="Freeform 4"/>
          <p:cNvSpPr/>
          <p:nvPr/>
        </p:nvSpPr>
        <p:spPr>
          <a:xfrm>
            <a:off x="6094483" y="10"/>
            <a:ext cx="6012069" cy="6859021"/>
          </a:xfrm>
          <a:custGeom>
            <a:avLst/>
            <a:gdLst/>
            <a:ahLst/>
            <a:cxnLst/>
            <a:rect l="l" t="t" r="r" b="b"/>
            <a:pathLst>
              <a:path w="9018104" h="10288531">
                <a:moveTo>
                  <a:pt x="0" y="0"/>
                </a:moveTo>
                <a:lnTo>
                  <a:pt x="9018104" y="0"/>
                </a:lnTo>
                <a:lnTo>
                  <a:pt x="9018104" y="10288531"/>
                </a:lnTo>
                <a:lnTo>
                  <a:pt x="0" y="10288531"/>
                </a:lnTo>
                <a:lnTo>
                  <a:pt x="0" y="0"/>
                </a:lnTo>
                <a:close/>
              </a:path>
            </a:pathLst>
          </a:custGeom>
          <a:blipFill>
            <a:blip r:embed="rId3"/>
            <a:stretch>
              <a:fillRect l="-238" t="-191" b="-190"/>
            </a:stretch>
          </a:blipFill>
        </p:spPr>
        <p:txBody>
          <a:bodyPr/>
          <a:lstStyle/>
          <a:p>
            <a:endParaRPr lang="nl-NL" sz="1200"/>
          </a:p>
        </p:txBody>
      </p:sp>
      <p:sp>
        <p:nvSpPr>
          <p:cNvPr id="5" name="Freeform 5"/>
          <p:cNvSpPr/>
          <p:nvPr/>
        </p:nvSpPr>
        <p:spPr>
          <a:xfrm>
            <a:off x="6094483" y="0"/>
            <a:ext cx="6015408" cy="6859031"/>
          </a:xfrm>
          <a:custGeom>
            <a:avLst/>
            <a:gdLst/>
            <a:ahLst/>
            <a:cxnLst/>
            <a:rect l="l" t="t" r="r" b="b"/>
            <a:pathLst>
              <a:path w="9023112" h="10288546">
                <a:moveTo>
                  <a:pt x="0" y="0"/>
                </a:moveTo>
                <a:lnTo>
                  <a:pt x="9023112" y="0"/>
                </a:lnTo>
                <a:lnTo>
                  <a:pt x="9023112" y="10288546"/>
                </a:lnTo>
                <a:lnTo>
                  <a:pt x="0" y="10288546"/>
                </a:lnTo>
                <a:lnTo>
                  <a:pt x="0" y="0"/>
                </a:lnTo>
                <a:close/>
              </a:path>
            </a:pathLst>
          </a:custGeom>
          <a:blipFill>
            <a:blip r:embed="rId4"/>
            <a:stretch>
              <a:fillRect/>
            </a:stretch>
          </a:blipFill>
        </p:spPr>
        <p:txBody>
          <a:bodyPr/>
          <a:lstStyle/>
          <a:p>
            <a:endParaRPr lang="nl-NL" sz="1200"/>
          </a:p>
        </p:txBody>
      </p:sp>
      <p:sp>
        <p:nvSpPr>
          <p:cNvPr id="6" name="TextBox 6"/>
          <p:cNvSpPr txBox="1"/>
          <p:nvPr/>
        </p:nvSpPr>
        <p:spPr>
          <a:xfrm>
            <a:off x="1451489" y="4741478"/>
            <a:ext cx="3632771" cy="1154162"/>
          </a:xfrm>
          <a:prstGeom prst="rect">
            <a:avLst/>
          </a:prstGeom>
        </p:spPr>
        <p:txBody>
          <a:bodyPr lIns="0" tIns="0" rIns="0" bIns="0" rtlCol="0" anchor="t">
            <a:spAutoFit/>
          </a:bodyPr>
          <a:lstStyle/>
          <a:p>
            <a:pPr>
              <a:lnSpc>
                <a:spcPts val="1833"/>
              </a:lnSpc>
            </a:pPr>
            <a:r>
              <a:rPr lang="en-US" sz="1528" spc="-41">
                <a:solidFill>
                  <a:srgbClr val="000000"/>
                </a:solidFill>
                <a:latin typeface="IBM Plex Sans Condensed"/>
                <a:ea typeface="IBM Plex Sans Condensed"/>
                <a:cs typeface="IBM Plex Sans Condensed"/>
                <a:sym typeface="IBM Plex Sans Condensed"/>
              </a:rPr>
              <a:t>Tadaa! ‘Wat geweldig!’ riep de buurvrouw zielsgelukkig. ‘We kunnen weer gamen. Kind, wat ben jij knap! En mijn man kan ondertussen koken, zo slaan we mooi twee vliegen in één klap.’</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333698" y="0"/>
            <a:ext cx="11702777" cy="6859031"/>
          </a:xfrm>
          <a:custGeom>
            <a:avLst/>
            <a:gdLst/>
            <a:ahLst/>
            <a:cxnLst/>
            <a:rect l="l" t="t" r="r" b="b"/>
            <a:pathLst>
              <a:path w="17554165" h="10288546">
                <a:moveTo>
                  <a:pt x="0" y="0"/>
                </a:moveTo>
                <a:lnTo>
                  <a:pt x="17554165" y="0"/>
                </a:lnTo>
                <a:lnTo>
                  <a:pt x="17554165" y="10288546"/>
                </a:lnTo>
                <a:lnTo>
                  <a:pt x="0" y="10288546"/>
                </a:lnTo>
                <a:lnTo>
                  <a:pt x="0" y="0"/>
                </a:lnTo>
                <a:close/>
              </a:path>
            </a:pathLst>
          </a:custGeom>
          <a:blipFill>
            <a:blip r:embed="rId2"/>
            <a:stretch>
              <a:fillRect/>
            </a:stretch>
          </a:blipFill>
        </p:spPr>
        <p:txBody>
          <a:bodyPr/>
          <a:lstStyle/>
          <a:p>
            <a:endParaRPr lang="nl-NL" sz="1200"/>
          </a:p>
        </p:txBody>
      </p:sp>
      <p:sp>
        <p:nvSpPr>
          <p:cNvPr id="3" name="TextBox 3"/>
          <p:cNvSpPr txBox="1"/>
          <p:nvPr/>
        </p:nvSpPr>
        <p:spPr>
          <a:xfrm>
            <a:off x="1692971" y="5296618"/>
            <a:ext cx="3059367" cy="923330"/>
          </a:xfrm>
          <a:prstGeom prst="rect">
            <a:avLst/>
          </a:prstGeom>
        </p:spPr>
        <p:txBody>
          <a:bodyPr lIns="0" tIns="0" rIns="0" bIns="0" rtlCol="0" anchor="t">
            <a:spAutoFit/>
          </a:bodyPr>
          <a:lstStyle/>
          <a:p>
            <a:pPr>
              <a:lnSpc>
                <a:spcPts val="1833"/>
              </a:lnSpc>
            </a:pPr>
            <a:r>
              <a:rPr lang="en-US" sz="1528" spc="-41">
                <a:solidFill>
                  <a:srgbClr val="000000"/>
                </a:solidFill>
                <a:latin typeface="IBM Plex Sans Condensed"/>
                <a:ea typeface="IBM Plex Sans Condensed"/>
                <a:cs typeface="IBM Plex Sans Condensed"/>
                <a:sym typeface="IBM Plex Sans Condensed"/>
              </a:rPr>
              <a:t>Gisteren kwam zowaar de burgemeester. Ze zei: ‘Help me, ik heb liefdesverdriet. Mijn hart is helemaal gebroken, sinds mijn allerliefste liefje mij verliet!’</a:t>
            </a:r>
          </a:p>
        </p:txBody>
      </p:sp>
      <p:sp>
        <p:nvSpPr>
          <p:cNvPr id="4" name="TextBox 4"/>
          <p:cNvSpPr txBox="1"/>
          <p:nvPr/>
        </p:nvSpPr>
        <p:spPr>
          <a:xfrm>
            <a:off x="8210667" y="561875"/>
            <a:ext cx="2217734" cy="923330"/>
          </a:xfrm>
          <a:prstGeom prst="rect">
            <a:avLst/>
          </a:prstGeom>
        </p:spPr>
        <p:txBody>
          <a:bodyPr lIns="0" tIns="0" rIns="0" bIns="0" rtlCol="0" anchor="t">
            <a:spAutoFit/>
          </a:bodyPr>
          <a:lstStyle/>
          <a:p>
            <a:pPr>
              <a:lnSpc>
                <a:spcPts val="1833"/>
              </a:lnSpc>
            </a:pPr>
            <a:r>
              <a:rPr lang="en-US" sz="1528" spc="-32">
                <a:solidFill>
                  <a:srgbClr val="000000"/>
                </a:solidFill>
                <a:latin typeface="IBM Plex Sans Condensed"/>
                <a:ea typeface="IBM Plex Sans Condensed"/>
                <a:cs typeface="IBM Plex Sans Condensed"/>
                <a:sym typeface="IBM Plex Sans Condensed"/>
              </a:rPr>
              <a:t>Fieke raakte in paniek! Hoe moest ze dit nu maken? Ze wist veel van techniek, maar niets van deze zaken.</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79075" y="0"/>
            <a:ext cx="12030807" cy="6852247"/>
          </a:xfrm>
          <a:custGeom>
            <a:avLst/>
            <a:gdLst/>
            <a:ahLst/>
            <a:cxnLst/>
            <a:rect l="l" t="t" r="r" b="b"/>
            <a:pathLst>
              <a:path w="18046210" h="10278370">
                <a:moveTo>
                  <a:pt x="0" y="0"/>
                </a:moveTo>
                <a:lnTo>
                  <a:pt x="18046209" y="0"/>
                </a:lnTo>
                <a:lnTo>
                  <a:pt x="18046209" y="10278370"/>
                </a:lnTo>
                <a:lnTo>
                  <a:pt x="0" y="10278370"/>
                </a:lnTo>
                <a:lnTo>
                  <a:pt x="0" y="0"/>
                </a:lnTo>
                <a:close/>
              </a:path>
            </a:pathLst>
          </a:custGeom>
          <a:blipFill>
            <a:blip r:embed="rId2"/>
            <a:stretch>
              <a:fillRect l="-119" t="-215" r="-124"/>
            </a:stretch>
          </a:blipFill>
        </p:spPr>
        <p:txBody>
          <a:bodyPr/>
          <a:lstStyle/>
          <a:p>
            <a:endParaRPr lang="nl-NL" sz="1200"/>
          </a:p>
        </p:txBody>
      </p:sp>
      <p:sp>
        <p:nvSpPr>
          <p:cNvPr id="3" name="TextBox 3"/>
          <p:cNvSpPr txBox="1"/>
          <p:nvPr/>
        </p:nvSpPr>
        <p:spPr>
          <a:xfrm>
            <a:off x="7231624" y="541612"/>
            <a:ext cx="3109201" cy="923330"/>
          </a:xfrm>
          <a:prstGeom prst="rect">
            <a:avLst/>
          </a:prstGeom>
        </p:spPr>
        <p:txBody>
          <a:bodyPr lIns="0" tIns="0" rIns="0" bIns="0" rtlCol="0" anchor="t">
            <a:spAutoFit/>
          </a:bodyPr>
          <a:lstStyle/>
          <a:p>
            <a:pPr>
              <a:lnSpc>
                <a:spcPts val="1833"/>
              </a:lnSpc>
            </a:pPr>
            <a:r>
              <a:rPr lang="en-US" sz="1528" spc="-41">
                <a:solidFill>
                  <a:srgbClr val="000000"/>
                </a:solidFill>
                <a:latin typeface="IBM Plex Sans Condensed"/>
                <a:ea typeface="IBM Plex Sans Condensed"/>
                <a:cs typeface="IBM Plex Sans Condensed"/>
                <a:sym typeface="IBM Plex Sans Condensed"/>
              </a:rPr>
              <a:t>Ze deed wat chemische proefjes, maar het lukte haar gewoonweg niet. Hoe kon ze een gebroken hart nu fiksen? Wat is de oplossing voor liefdesverdriet?</a:t>
            </a:r>
          </a:p>
        </p:txBody>
      </p:sp>
      <p:sp>
        <p:nvSpPr>
          <p:cNvPr id="4" name="TextBox 4"/>
          <p:cNvSpPr txBox="1"/>
          <p:nvPr/>
        </p:nvSpPr>
        <p:spPr>
          <a:xfrm>
            <a:off x="8075160" y="1577207"/>
            <a:ext cx="3139926" cy="1088439"/>
          </a:xfrm>
          <a:prstGeom prst="rect">
            <a:avLst/>
          </a:prstGeom>
        </p:spPr>
        <p:txBody>
          <a:bodyPr lIns="0" tIns="0" rIns="0" bIns="0" rtlCol="0" anchor="t">
            <a:spAutoFit/>
          </a:bodyPr>
          <a:lstStyle/>
          <a:p>
            <a:pPr>
              <a:lnSpc>
                <a:spcPts val="3821"/>
              </a:lnSpc>
            </a:pPr>
            <a:r>
              <a:rPr lang="en-US" sz="1528" spc="-33">
                <a:solidFill>
                  <a:srgbClr val="000000"/>
                </a:solidFill>
                <a:latin typeface="IBM Plex Sans Condensed"/>
                <a:ea typeface="IBM Plex Sans Condensed"/>
                <a:cs typeface="IBM Plex Sans Condensed"/>
                <a:sym typeface="IBM Plex Sans Condensed"/>
              </a:rPr>
              <a:t>Toen keek ze naar de foto van haar vader</a:t>
            </a:r>
          </a:p>
          <a:p>
            <a:pPr>
              <a:lnSpc>
                <a:spcPts val="764"/>
              </a:lnSpc>
            </a:pPr>
            <a:r>
              <a:rPr lang="en-US" sz="1528" spc="-33">
                <a:solidFill>
                  <a:srgbClr val="000000"/>
                </a:solidFill>
                <a:latin typeface="IBM Plex Sans Condensed"/>
                <a:ea typeface="IBM Plex Sans Condensed"/>
                <a:cs typeface="IBM Plex Sans Condensed"/>
                <a:sym typeface="IBM Plex Sans Condensed"/>
              </a:rPr>
              <a:t>en ineens was de oplossing daar.</a:t>
            </a:r>
          </a:p>
          <a:p>
            <a:pPr>
              <a:lnSpc>
                <a:spcPts val="2903"/>
              </a:lnSpc>
            </a:pPr>
            <a:r>
              <a:rPr lang="en-US" sz="1528" spc="-32">
                <a:solidFill>
                  <a:srgbClr val="000000"/>
                </a:solidFill>
                <a:latin typeface="IBM Plex Sans Condensed"/>
                <a:ea typeface="IBM Plex Sans Condensed"/>
                <a:cs typeface="IBM Plex Sans Condensed"/>
                <a:sym typeface="IBM Plex Sans Condensed"/>
              </a:rPr>
              <a:t>Ze zei: ‘Ik moet even een belletje plegen</a:t>
            </a:r>
          </a:p>
          <a:p>
            <a:pPr>
              <a:lnSpc>
                <a:spcPts val="764"/>
              </a:lnSpc>
            </a:pPr>
            <a:r>
              <a:rPr lang="en-US" sz="1528" spc="-30">
                <a:solidFill>
                  <a:srgbClr val="000000"/>
                </a:solidFill>
                <a:latin typeface="IBM Plex Sans Condensed"/>
                <a:ea typeface="IBM Plex Sans Condensed"/>
                <a:cs typeface="IBM Plex Sans Condensed"/>
                <a:sym typeface="IBM Plex Sans Condensed"/>
              </a:rPr>
              <a:t>maar beloof u, vanmiddag is het klaar!’</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79075" y="10"/>
            <a:ext cx="12030807" cy="6859021"/>
          </a:xfrm>
          <a:custGeom>
            <a:avLst/>
            <a:gdLst/>
            <a:ahLst/>
            <a:cxnLst/>
            <a:rect l="l" t="t" r="r" b="b"/>
            <a:pathLst>
              <a:path w="18046210" h="10288531">
                <a:moveTo>
                  <a:pt x="0" y="0"/>
                </a:moveTo>
                <a:lnTo>
                  <a:pt x="18046209" y="0"/>
                </a:lnTo>
                <a:lnTo>
                  <a:pt x="18046209" y="10288531"/>
                </a:lnTo>
                <a:lnTo>
                  <a:pt x="0" y="10288531"/>
                </a:lnTo>
                <a:lnTo>
                  <a:pt x="0" y="0"/>
                </a:lnTo>
                <a:close/>
              </a:path>
            </a:pathLst>
          </a:custGeom>
          <a:blipFill>
            <a:blip r:embed="rId2"/>
            <a:stretch>
              <a:fillRect l="-108" t="-190" r="-108" b="-194"/>
            </a:stretch>
          </a:blipFill>
        </p:spPr>
        <p:txBody>
          <a:bodyPr/>
          <a:lstStyle/>
          <a:p>
            <a:endParaRPr lang="nl-NL" sz="1200"/>
          </a:p>
        </p:txBody>
      </p:sp>
      <p:sp>
        <p:nvSpPr>
          <p:cNvPr id="3" name="TextBox 3"/>
          <p:cNvSpPr txBox="1"/>
          <p:nvPr/>
        </p:nvSpPr>
        <p:spPr>
          <a:xfrm>
            <a:off x="886023" y="548230"/>
            <a:ext cx="3074633" cy="692497"/>
          </a:xfrm>
          <a:prstGeom prst="rect">
            <a:avLst/>
          </a:prstGeom>
        </p:spPr>
        <p:txBody>
          <a:bodyPr lIns="0" tIns="0" rIns="0" bIns="0" rtlCol="0" anchor="t">
            <a:spAutoFit/>
          </a:bodyPr>
          <a:lstStyle/>
          <a:p>
            <a:pPr>
              <a:lnSpc>
                <a:spcPts val="1833"/>
              </a:lnSpc>
            </a:pPr>
            <a:r>
              <a:rPr lang="en-US" sz="1528" spc="-41">
                <a:solidFill>
                  <a:srgbClr val="000000"/>
                </a:solidFill>
                <a:latin typeface="IBM Plex Sans Condensed"/>
                <a:ea typeface="IBM Plex Sans Condensed"/>
                <a:cs typeface="IBM Plex Sans Condensed"/>
                <a:sym typeface="IBM Plex Sans Condensed"/>
              </a:rPr>
              <a:t>Fiekes vader kwam niet zo heel veel later en parkeerde zijn auto voor de deur. ‘Kijk pap, dit is de burgemeester!’</a:t>
            </a:r>
          </a:p>
        </p:txBody>
      </p:sp>
      <p:sp>
        <p:nvSpPr>
          <p:cNvPr id="4" name="TextBox 4"/>
          <p:cNvSpPr txBox="1"/>
          <p:nvPr/>
        </p:nvSpPr>
        <p:spPr>
          <a:xfrm>
            <a:off x="6993014" y="516480"/>
            <a:ext cx="2358278" cy="251672"/>
          </a:xfrm>
          <a:prstGeom prst="rect">
            <a:avLst/>
          </a:prstGeom>
        </p:spPr>
        <p:txBody>
          <a:bodyPr lIns="0" tIns="0" rIns="0" bIns="0" rtlCol="0" anchor="t">
            <a:spAutoFit/>
          </a:bodyPr>
          <a:lstStyle/>
          <a:p>
            <a:pPr>
              <a:lnSpc>
                <a:spcPts val="2139"/>
              </a:lnSpc>
            </a:pPr>
            <a:r>
              <a:rPr lang="en-US" sz="1528" spc="-41">
                <a:solidFill>
                  <a:srgbClr val="000000"/>
                </a:solidFill>
                <a:latin typeface="IBM Plex Sans Condensed"/>
                <a:ea typeface="IBM Plex Sans Condensed"/>
                <a:cs typeface="IBM Plex Sans Condensed"/>
                <a:sym typeface="IBM Plex Sans Condensed"/>
              </a:rPr>
              <a:t>Ze verschoten allebei van kleur.</a:t>
            </a:r>
          </a:p>
        </p:txBody>
      </p:sp>
      <p:sp>
        <p:nvSpPr>
          <p:cNvPr id="5" name="TextBox 5"/>
          <p:cNvSpPr txBox="1"/>
          <p:nvPr/>
        </p:nvSpPr>
        <p:spPr>
          <a:xfrm>
            <a:off x="8378850" y="5204171"/>
            <a:ext cx="2981186" cy="923330"/>
          </a:xfrm>
          <a:prstGeom prst="rect">
            <a:avLst/>
          </a:prstGeom>
        </p:spPr>
        <p:txBody>
          <a:bodyPr lIns="0" tIns="0" rIns="0" bIns="0" rtlCol="0" anchor="t">
            <a:spAutoFit/>
          </a:bodyPr>
          <a:lstStyle/>
          <a:p>
            <a:pPr>
              <a:lnSpc>
                <a:spcPts val="1833"/>
              </a:lnSpc>
            </a:pPr>
            <a:r>
              <a:rPr lang="en-US" sz="1528" spc="-41">
                <a:solidFill>
                  <a:srgbClr val="000000"/>
                </a:solidFill>
                <a:latin typeface="IBM Plex Sans Condensed"/>
                <a:ea typeface="IBM Plex Sans Condensed"/>
                <a:cs typeface="IBM Plex Sans Condensed"/>
                <a:sym typeface="IBM Plex Sans Condensed"/>
              </a:rPr>
              <a:t>‘Oh hallo, wat heeft u mooie ogen…’ ‘Dank u wel, u mag er zelf ook zijn.’ ‘Heeft u zin in een ritje met mijn auto?’ ‘Oh jottum, dat lijkt me reuzefijn.’</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98436" y="10"/>
            <a:ext cx="12011455" cy="6859021"/>
          </a:xfrm>
          <a:custGeom>
            <a:avLst/>
            <a:gdLst/>
            <a:ahLst/>
            <a:cxnLst/>
            <a:rect l="l" t="t" r="r" b="b"/>
            <a:pathLst>
              <a:path w="18017183" h="10288531">
                <a:moveTo>
                  <a:pt x="0" y="0"/>
                </a:moveTo>
                <a:lnTo>
                  <a:pt x="18017183" y="0"/>
                </a:lnTo>
                <a:lnTo>
                  <a:pt x="18017183" y="10288531"/>
                </a:lnTo>
                <a:lnTo>
                  <a:pt x="0" y="10288531"/>
                </a:lnTo>
                <a:lnTo>
                  <a:pt x="0" y="0"/>
                </a:lnTo>
                <a:close/>
              </a:path>
            </a:pathLst>
          </a:custGeom>
          <a:blipFill>
            <a:blip r:embed="rId2"/>
            <a:stretch>
              <a:fillRect t="-215" r="-115" b="-200"/>
            </a:stretch>
          </a:blipFill>
        </p:spPr>
        <p:txBody>
          <a:bodyPr/>
          <a:lstStyle/>
          <a:p>
            <a:endParaRPr lang="nl-NL" sz="1200"/>
          </a:p>
        </p:txBody>
      </p:sp>
      <p:sp>
        <p:nvSpPr>
          <p:cNvPr id="3" name="TextBox 3"/>
          <p:cNvSpPr txBox="1"/>
          <p:nvPr/>
        </p:nvSpPr>
        <p:spPr>
          <a:xfrm>
            <a:off x="886023" y="541806"/>
            <a:ext cx="2664365" cy="923330"/>
          </a:xfrm>
          <a:prstGeom prst="rect">
            <a:avLst/>
          </a:prstGeom>
        </p:spPr>
        <p:txBody>
          <a:bodyPr lIns="0" tIns="0" rIns="0" bIns="0" rtlCol="0" anchor="t">
            <a:spAutoFit/>
          </a:bodyPr>
          <a:lstStyle/>
          <a:p>
            <a:pPr>
              <a:lnSpc>
                <a:spcPts val="1833"/>
              </a:lnSpc>
            </a:pPr>
            <a:r>
              <a:rPr lang="en-US" sz="1528" spc="-41">
                <a:solidFill>
                  <a:srgbClr val="000000"/>
                </a:solidFill>
                <a:latin typeface="IBM Plex Sans Condensed"/>
                <a:ea typeface="IBM Plex Sans Condensed"/>
                <a:cs typeface="IBM Plex Sans Condensed"/>
                <a:sym typeface="IBM Plex Sans Condensed"/>
              </a:rPr>
              <a:t>En zie zo, bijna alles kan gefikst met de oplossingen van onze Fieke. Denk soms niet al te moeilijk na en gebruik de juiste technieken.</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noChangeAspect="1"/>
          </p:cNvGrpSpPr>
          <p:nvPr/>
        </p:nvGrpSpPr>
        <p:grpSpPr>
          <a:xfrm>
            <a:off x="6094483" y="10"/>
            <a:ext cx="6015408" cy="6859021"/>
            <a:chOff x="0" y="0"/>
            <a:chExt cx="5904001" cy="6731991"/>
          </a:xfrm>
        </p:grpSpPr>
        <p:sp>
          <p:nvSpPr>
            <p:cNvPr id="3" name="Freeform 3"/>
            <p:cNvSpPr/>
            <p:nvPr/>
          </p:nvSpPr>
          <p:spPr>
            <a:xfrm>
              <a:off x="0" y="0"/>
              <a:ext cx="5903976" cy="6732016"/>
            </a:xfrm>
            <a:custGeom>
              <a:avLst/>
              <a:gdLst/>
              <a:ahLst/>
              <a:cxnLst/>
              <a:rect l="l" t="t" r="r" b="b"/>
              <a:pathLst>
                <a:path w="5903976" h="6732016">
                  <a:moveTo>
                    <a:pt x="0" y="6732016"/>
                  </a:moveTo>
                  <a:lnTo>
                    <a:pt x="5903976" y="6732016"/>
                  </a:lnTo>
                  <a:lnTo>
                    <a:pt x="5903976" y="0"/>
                  </a:lnTo>
                  <a:lnTo>
                    <a:pt x="0" y="0"/>
                  </a:lnTo>
                  <a:close/>
                </a:path>
              </a:pathLst>
            </a:custGeom>
            <a:solidFill>
              <a:srgbClr val="FFFFFF"/>
            </a:solidFill>
          </p:spPr>
          <p:txBody>
            <a:bodyPr/>
            <a:lstStyle/>
            <a:p>
              <a:endParaRPr lang="nl-NL" sz="1200"/>
            </a:p>
          </p:txBody>
        </p:sp>
      </p:grpSp>
      <p:sp>
        <p:nvSpPr>
          <p:cNvPr id="4" name="Freeform 4"/>
          <p:cNvSpPr/>
          <p:nvPr/>
        </p:nvSpPr>
        <p:spPr>
          <a:xfrm>
            <a:off x="6176582" y="10"/>
            <a:ext cx="6015418" cy="6859021"/>
          </a:xfrm>
          <a:custGeom>
            <a:avLst/>
            <a:gdLst/>
            <a:ahLst/>
            <a:cxnLst/>
            <a:rect l="l" t="t" r="r" b="b"/>
            <a:pathLst>
              <a:path w="9023127" h="10288531">
                <a:moveTo>
                  <a:pt x="0" y="0"/>
                </a:moveTo>
                <a:lnTo>
                  <a:pt x="9023127" y="0"/>
                </a:lnTo>
                <a:lnTo>
                  <a:pt x="9023127" y="10288531"/>
                </a:lnTo>
                <a:lnTo>
                  <a:pt x="0" y="10288531"/>
                </a:lnTo>
                <a:lnTo>
                  <a:pt x="0" y="0"/>
                </a:lnTo>
                <a:close/>
              </a:path>
            </a:pathLst>
          </a:custGeom>
          <a:blipFill>
            <a:blip r:embed="rId2"/>
            <a:stretch>
              <a:fillRect l="-240" t="-208" r="-251" b="-219"/>
            </a:stretch>
          </a:blipFill>
        </p:spPr>
        <p:txBody>
          <a:bodyPr/>
          <a:lstStyle/>
          <a:p>
            <a:endParaRPr lang="nl-NL" sz="1200"/>
          </a:p>
        </p:txBody>
      </p:sp>
      <p:sp>
        <p:nvSpPr>
          <p:cNvPr id="5" name="Freeform 5"/>
          <p:cNvSpPr/>
          <p:nvPr/>
        </p:nvSpPr>
        <p:spPr>
          <a:xfrm>
            <a:off x="319276" y="190863"/>
            <a:ext cx="514981" cy="673431"/>
          </a:xfrm>
          <a:custGeom>
            <a:avLst/>
            <a:gdLst/>
            <a:ahLst/>
            <a:cxnLst/>
            <a:rect l="l" t="t" r="r" b="b"/>
            <a:pathLst>
              <a:path w="772472" h="1010146">
                <a:moveTo>
                  <a:pt x="0" y="0"/>
                </a:moveTo>
                <a:lnTo>
                  <a:pt x="772472" y="0"/>
                </a:lnTo>
                <a:lnTo>
                  <a:pt x="772472" y="1010146"/>
                </a:lnTo>
                <a:lnTo>
                  <a:pt x="0" y="1010146"/>
                </a:lnTo>
                <a:lnTo>
                  <a:pt x="0" y="0"/>
                </a:lnTo>
                <a:close/>
              </a:path>
            </a:pathLst>
          </a:custGeom>
          <a:blipFill>
            <a:blip r:embed="rId3"/>
            <a:stretch>
              <a:fillRect l="-2593" t="-1929" r="-2587" b="-2021"/>
            </a:stretch>
          </a:blipFill>
        </p:spPr>
        <p:txBody>
          <a:bodyPr/>
          <a:lstStyle/>
          <a:p>
            <a:endParaRPr lang="nl-NL" sz="1200"/>
          </a:p>
        </p:txBody>
      </p:sp>
      <p:sp>
        <p:nvSpPr>
          <p:cNvPr id="6" name="Freeform 6"/>
          <p:cNvSpPr/>
          <p:nvPr/>
        </p:nvSpPr>
        <p:spPr>
          <a:xfrm>
            <a:off x="2444111" y="965910"/>
            <a:ext cx="514981" cy="486003"/>
          </a:xfrm>
          <a:custGeom>
            <a:avLst/>
            <a:gdLst/>
            <a:ahLst/>
            <a:cxnLst/>
            <a:rect l="l" t="t" r="r" b="b"/>
            <a:pathLst>
              <a:path w="772472" h="729005">
                <a:moveTo>
                  <a:pt x="0" y="0"/>
                </a:moveTo>
                <a:lnTo>
                  <a:pt x="772472" y="0"/>
                </a:lnTo>
                <a:lnTo>
                  <a:pt x="772472" y="729005"/>
                </a:lnTo>
                <a:lnTo>
                  <a:pt x="0" y="729005"/>
                </a:lnTo>
                <a:lnTo>
                  <a:pt x="0" y="0"/>
                </a:lnTo>
                <a:close/>
              </a:path>
            </a:pathLst>
          </a:custGeom>
          <a:blipFill>
            <a:blip r:embed="rId4"/>
            <a:stretch>
              <a:fillRect l="-2630" r="-2549" b="-2761"/>
            </a:stretch>
          </a:blipFill>
        </p:spPr>
        <p:txBody>
          <a:bodyPr/>
          <a:lstStyle/>
          <a:p>
            <a:endParaRPr lang="nl-NL" sz="1200"/>
          </a:p>
        </p:txBody>
      </p:sp>
      <p:sp>
        <p:nvSpPr>
          <p:cNvPr id="7" name="Freeform 7"/>
          <p:cNvSpPr/>
          <p:nvPr/>
        </p:nvSpPr>
        <p:spPr>
          <a:xfrm>
            <a:off x="4040972" y="5322685"/>
            <a:ext cx="999509" cy="992347"/>
          </a:xfrm>
          <a:custGeom>
            <a:avLst/>
            <a:gdLst/>
            <a:ahLst/>
            <a:cxnLst/>
            <a:rect l="l" t="t" r="r" b="b"/>
            <a:pathLst>
              <a:path w="1499264" h="1488521">
                <a:moveTo>
                  <a:pt x="0" y="0"/>
                </a:moveTo>
                <a:lnTo>
                  <a:pt x="1499265" y="0"/>
                </a:lnTo>
                <a:lnTo>
                  <a:pt x="1499265" y="1488521"/>
                </a:lnTo>
                <a:lnTo>
                  <a:pt x="0" y="1488521"/>
                </a:lnTo>
                <a:lnTo>
                  <a:pt x="0" y="0"/>
                </a:lnTo>
                <a:close/>
              </a:path>
            </a:pathLst>
          </a:custGeom>
          <a:blipFill>
            <a:blip r:embed="rId5"/>
            <a:stretch>
              <a:fillRect/>
            </a:stretch>
          </a:blipFill>
        </p:spPr>
        <p:txBody>
          <a:bodyPr/>
          <a:lstStyle/>
          <a:p>
            <a:endParaRPr lang="nl-NL" sz="1200"/>
          </a:p>
        </p:txBody>
      </p:sp>
      <p:sp>
        <p:nvSpPr>
          <p:cNvPr id="8" name="Freeform 8"/>
          <p:cNvSpPr/>
          <p:nvPr/>
        </p:nvSpPr>
        <p:spPr>
          <a:xfrm>
            <a:off x="2962533" y="2173248"/>
            <a:ext cx="2728475" cy="2565309"/>
          </a:xfrm>
          <a:custGeom>
            <a:avLst/>
            <a:gdLst/>
            <a:ahLst/>
            <a:cxnLst/>
            <a:rect l="l" t="t" r="r" b="b"/>
            <a:pathLst>
              <a:path w="4092712" h="3847964">
                <a:moveTo>
                  <a:pt x="0" y="0"/>
                </a:moveTo>
                <a:lnTo>
                  <a:pt x="4092713" y="0"/>
                </a:lnTo>
                <a:lnTo>
                  <a:pt x="4092713" y="3847963"/>
                </a:lnTo>
                <a:lnTo>
                  <a:pt x="0" y="3847963"/>
                </a:lnTo>
                <a:lnTo>
                  <a:pt x="0" y="0"/>
                </a:lnTo>
                <a:close/>
              </a:path>
            </a:pathLst>
          </a:custGeom>
          <a:blipFill>
            <a:blip r:embed="rId6"/>
            <a:stretch>
              <a:fillRect t="-516" r="-474" b="-520"/>
            </a:stretch>
          </a:blipFill>
        </p:spPr>
        <p:txBody>
          <a:bodyPr/>
          <a:lstStyle/>
          <a:p>
            <a:endParaRPr lang="nl-NL" sz="1200"/>
          </a:p>
        </p:txBody>
      </p:sp>
      <p:sp>
        <p:nvSpPr>
          <p:cNvPr id="9" name="TextBox 9"/>
          <p:cNvSpPr txBox="1"/>
          <p:nvPr/>
        </p:nvSpPr>
        <p:spPr>
          <a:xfrm>
            <a:off x="886023" y="537574"/>
            <a:ext cx="2071843" cy="4327788"/>
          </a:xfrm>
          <a:prstGeom prst="rect">
            <a:avLst/>
          </a:prstGeom>
        </p:spPr>
        <p:txBody>
          <a:bodyPr lIns="0" tIns="0" rIns="0" bIns="0" rtlCol="0" anchor="t">
            <a:spAutoFit/>
          </a:bodyPr>
          <a:lstStyle/>
          <a:p>
            <a:pPr>
              <a:lnSpc>
                <a:spcPts val="1731"/>
              </a:lnSpc>
            </a:pPr>
            <a:r>
              <a:rPr lang="en-US" sz="1528" b="1" i="1" spc="-41" err="1">
                <a:solidFill>
                  <a:srgbClr val="D2232A"/>
                </a:solidFill>
                <a:latin typeface="IBM Plex Sans Condensed Bold Italics"/>
                <a:ea typeface="IBM Plex Sans Condensed Bold Italics"/>
                <a:cs typeface="IBM Plex Sans Condensed Bold Italics"/>
                <a:sym typeface="IBM Plex Sans Condensed Bold Italics"/>
              </a:rPr>
              <a:t>Jij</a:t>
            </a:r>
            <a:r>
              <a:rPr lang="en-US" sz="1528" b="1" i="1" spc="-41">
                <a:solidFill>
                  <a:srgbClr val="D2232A"/>
                </a:solidFill>
                <a:latin typeface="IBM Plex Sans Condensed Bold Italics"/>
                <a:ea typeface="IBM Plex Sans Condensed Bold Italics"/>
                <a:cs typeface="IBM Plex Sans Condensed Bold Italics"/>
                <a:sym typeface="IBM Plex Sans Condensed Bold Italics"/>
              </a:rPr>
              <a:t> </a:t>
            </a:r>
            <a:r>
              <a:rPr lang="en-US" sz="1528" b="1" i="1" spc="-41" err="1">
                <a:solidFill>
                  <a:srgbClr val="D2232A"/>
                </a:solidFill>
                <a:latin typeface="IBM Plex Sans Condensed Bold Italics"/>
                <a:ea typeface="IBM Plex Sans Condensed Bold Italics"/>
                <a:cs typeface="IBM Plex Sans Condensed Bold Italics"/>
                <a:sym typeface="IBM Plex Sans Condensed Bold Italics"/>
              </a:rPr>
              <a:t>kan</a:t>
            </a:r>
            <a:r>
              <a:rPr lang="en-US" sz="1528" b="1" i="1" spc="-41">
                <a:solidFill>
                  <a:srgbClr val="D2232A"/>
                </a:solidFill>
                <a:latin typeface="IBM Plex Sans Condensed Bold Italics"/>
                <a:ea typeface="IBM Plex Sans Condensed Bold Italics"/>
                <a:cs typeface="IBM Plex Sans Condensed Bold Italics"/>
                <a:sym typeface="IBM Plex Sans Condensed Bold Italics"/>
              </a:rPr>
              <a:t> </a:t>
            </a:r>
            <a:r>
              <a:rPr lang="en-US" sz="1528" b="1" i="1" spc="-41" err="1">
                <a:solidFill>
                  <a:srgbClr val="D2232A"/>
                </a:solidFill>
                <a:latin typeface="IBM Plex Sans Condensed Bold Italics"/>
                <a:ea typeface="IBM Plex Sans Condensed Bold Italics"/>
                <a:cs typeface="IBM Plex Sans Condensed Bold Italics"/>
                <a:sym typeface="IBM Plex Sans Condensed Bold Italics"/>
              </a:rPr>
              <a:t>worden</a:t>
            </a:r>
            <a:r>
              <a:rPr lang="en-US" sz="1528" b="1" i="1" spc="-41">
                <a:solidFill>
                  <a:srgbClr val="D2232A"/>
                </a:solidFill>
                <a:latin typeface="IBM Plex Sans Condensed Bold Italics"/>
                <a:ea typeface="IBM Plex Sans Condensed Bold Italics"/>
                <a:cs typeface="IBM Plex Sans Condensed Bold Italics"/>
                <a:sym typeface="IBM Plex Sans Condensed Bold Italics"/>
              </a:rPr>
              <a:t>, </a:t>
            </a:r>
            <a:r>
              <a:rPr lang="en-US" sz="1528" b="1" i="1" spc="-41" err="1">
                <a:solidFill>
                  <a:srgbClr val="D2232A"/>
                </a:solidFill>
                <a:latin typeface="IBM Plex Sans Condensed Bold Italics"/>
                <a:ea typeface="IBM Plex Sans Condensed Bold Italics"/>
                <a:cs typeface="IBM Plex Sans Condensed Bold Italics"/>
                <a:sym typeface="IBM Plex Sans Condensed Bold Italics"/>
              </a:rPr>
              <a:t>worden</a:t>
            </a:r>
            <a:r>
              <a:rPr lang="en-US" sz="1528" b="1" i="1" spc="-41">
                <a:solidFill>
                  <a:srgbClr val="D2232A"/>
                </a:solidFill>
                <a:latin typeface="IBM Plex Sans Condensed Bold Italics"/>
                <a:ea typeface="IBM Plex Sans Condensed Bold Italics"/>
                <a:cs typeface="IBM Plex Sans Condensed Bold Italics"/>
                <a:sym typeface="IBM Plex Sans Condensed Bold Italics"/>
              </a:rPr>
              <a:t> wat je </a:t>
            </a:r>
            <a:r>
              <a:rPr lang="en-US" sz="1528" b="1" i="1" spc="-41" err="1">
                <a:solidFill>
                  <a:srgbClr val="D2232A"/>
                </a:solidFill>
                <a:latin typeface="IBM Plex Sans Condensed Bold Italics"/>
                <a:ea typeface="IBM Plex Sans Condensed Bold Italics"/>
                <a:cs typeface="IBM Plex Sans Condensed Bold Italics"/>
                <a:sym typeface="IBM Plex Sans Condensed Bold Italics"/>
              </a:rPr>
              <a:t>wil</a:t>
            </a:r>
            <a:r>
              <a:rPr lang="en-US" sz="1528" b="1" i="1" spc="-41">
                <a:solidFill>
                  <a:srgbClr val="D2232A"/>
                </a:solidFill>
                <a:latin typeface="IBM Plex Sans Condensed Bold Italics"/>
                <a:ea typeface="IBM Plex Sans Condensed Bold Italics"/>
                <a:cs typeface="IBM Plex Sans Condensed Bold Italics"/>
                <a:sym typeface="IBM Plex Sans Condensed Bold Italics"/>
              </a:rPr>
              <a:t>, maar </a:t>
            </a:r>
            <a:r>
              <a:rPr lang="en-US" sz="1528" b="1" i="1" spc="-41" err="1">
                <a:solidFill>
                  <a:srgbClr val="D2232A"/>
                </a:solidFill>
                <a:latin typeface="IBM Plex Sans Condensed Bold Italics"/>
                <a:ea typeface="IBM Plex Sans Condensed Bold Italics"/>
                <a:cs typeface="IBM Plex Sans Condensed Bold Italics"/>
                <a:sym typeface="IBM Plex Sans Condensed Bold Italics"/>
              </a:rPr>
              <a:t>techniek</a:t>
            </a:r>
            <a:r>
              <a:rPr lang="en-US" sz="1528" b="1" i="1" spc="-41">
                <a:solidFill>
                  <a:srgbClr val="D2232A"/>
                </a:solidFill>
                <a:latin typeface="IBM Plex Sans Condensed Bold Italics"/>
                <a:ea typeface="IBM Plex Sans Condensed Bold Italics"/>
                <a:cs typeface="IBM Plex Sans Condensed Bold Italics"/>
                <a:sym typeface="IBM Plex Sans Condensed Bold Italics"/>
              </a:rPr>
              <a:t> </a:t>
            </a:r>
            <a:r>
              <a:rPr lang="en-US" sz="1528" b="1" i="1" spc="-41" err="1">
                <a:solidFill>
                  <a:srgbClr val="D2232A"/>
                </a:solidFill>
                <a:latin typeface="IBM Plex Sans Condensed Bold Italics"/>
                <a:ea typeface="IBM Plex Sans Condensed Bold Italics"/>
                <a:cs typeface="IBM Plex Sans Condensed Bold Italics"/>
                <a:sym typeface="IBM Plex Sans Condensed Bold Italics"/>
              </a:rPr>
              <a:t>maakt</a:t>
            </a:r>
            <a:r>
              <a:rPr lang="en-US" sz="1528" b="1" i="1" spc="-41">
                <a:solidFill>
                  <a:srgbClr val="D2232A"/>
                </a:solidFill>
                <a:latin typeface="IBM Plex Sans Condensed Bold Italics"/>
                <a:ea typeface="IBM Plex Sans Condensed Bold Italics"/>
                <a:cs typeface="IBM Plex Sans Condensed Bold Italics"/>
                <a:sym typeface="IBM Plex Sans Condensed Bold Italics"/>
              </a:rPr>
              <a:t> het </a:t>
            </a:r>
            <a:r>
              <a:rPr lang="en-US" sz="1528" b="1" i="1" spc="-41" err="1">
                <a:solidFill>
                  <a:srgbClr val="D2232A"/>
                </a:solidFill>
                <a:latin typeface="IBM Plex Sans Condensed Bold Italics"/>
                <a:ea typeface="IBM Plex Sans Condensed Bold Italics"/>
                <a:cs typeface="IBM Plex Sans Condensed Bold Italics"/>
                <a:sym typeface="IBM Plex Sans Condensed Bold Italics"/>
              </a:rPr>
              <a:t>verschil</a:t>
            </a:r>
            <a:r>
              <a:rPr lang="en-US" sz="1528" b="1" i="1" spc="-41">
                <a:solidFill>
                  <a:srgbClr val="D2232A"/>
                </a:solidFill>
                <a:latin typeface="IBM Plex Sans Condensed Bold Italics"/>
                <a:ea typeface="IBM Plex Sans Condensed Bold Italics"/>
                <a:cs typeface="IBM Plex Sans Condensed Bold Italics"/>
                <a:sym typeface="IBM Plex Sans Condensed Bold Italics"/>
              </a:rPr>
              <a:t> </a:t>
            </a:r>
          </a:p>
          <a:p>
            <a:pPr>
              <a:lnSpc>
                <a:spcPts val="1731"/>
              </a:lnSpc>
            </a:pPr>
            <a:endParaRPr lang="en-US" sz="1528" b="1" i="1" spc="-41">
              <a:solidFill>
                <a:srgbClr val="D2232A"/>
              </a:solidFill>
              <a:latin typeface="IBM Plex Sans Condensed Bold Italics"/>
              <a:ea typeface="IBM Plex Sans Condensed Bold Italics"/>
              <a:cs typeface="IBM Plex Sans Condensed Bold Italics"/>
              <a:sym typeface="IBM Plex Sans Condensed Bold Italics"/>
            </a:endParaRPr>
          </a:p>
          <a:p>
            <a:pPr>
              <a:lnSpc>
                <a:spcPts val="1477"/>
              </a:lnSpc>
            </a:pPr>
            <a:r>
              <a:rPr lang="en-US" sz="1222" i="1" spc="-33">
                <a:solidFill>
                  <a:srgbClr val="000000"/>
                </a:solidFill>
                <a:latin typeface="IBM Plex Sans Condensed Italics"/>
                <a:ea typeface="IBM Plex Sans Condensed Italics"/>
                <a:cs typeface="IBM Plex Sans Condensed Italics"/>
                <a:sym typeface="IBM Plex Sans Condensed Italics"/>
              </a:rPr>
              <a:t>… </a:t>
            </a:r>
            <a:r>
              <a:rPr lang="en-US" sz="1222" i="1" spc="-33" err="1">
                <a:solidFill>
                  <a:srgbClr val="000000"/>
                </a:solidFill>
                <a:latin typeface="IBM Plex Sans Condensed Italics"/>
                <a:ea typeface="IBM Plex Sans Condensed Italics"/>
                <a:cs typeface="IBM Plex Sans Condensed Italics"/>
                <a:sym typeface="IBM Plex Sans Condensed Italics"/>
              </a:rPr>
              <a:t>Ik</a:t>
            </a:r>
            <a:r>
              <a:rPr lang="en-US" sz="1222" i="1" spc="-33">
                <a:solidFill>
                  <a:srgbClr val="000000"/>
                </a:solidFill>
                <a:latin typeface="IBM Plex Sans Condensed Italics"/>
                <a:ea typeface="IBM Plex Sans Condensed Italics"/>
                <a:cs typeface="IBM Plex Sans Condensed Italics"/>
                <a:sym typeface="IBM Plex Sans Condensed Italics"/>
              </a:rPr>
              <a:t> </a:t>
            </a:r>
            <a:r>
              <a:rPr lang="en-US" sz="1222" i="1" spc="-33" err="1">
                <a:solidFill>
                  <a:srgbClr val="000000"/>
                </a:solidFill>
                <a:latin typeface="IBM Plex Sans Condensed Italics"/>
                <a:ea typeface="IBM Plex Sans Condensed Italics"/>
                <a:cs typeface="IBM Plex Sans Condensed Italics"/>
                <a:sym typeface="IBM Plex Sans Condensed Italics"/>
              </a:rPr>
              <a:t>krijg</a:t>
            </a:r>
            <a:r>
              <a:rPr lang="en-US" sz="1222" i="1" spc="-33">
                <a:solidFill>
                  <a:srgbClr val="000000"/>
                </a:solidFill>
                <a:latin typeface="IBM Plex Sans Condensed Italics"/>
                <a:ea typeface="IBM Plex Sans Condensed Italics"/>
                <a:cs typeface="IBM Plex Sans Condensed Italics"/>
                <a:sym typeface="IBM Plex Sans Condensed Italics"/>
              </a:rPr>
              <a:t> zo </a:t>
            </a:r>
            <a:r>
              <a:rPr lang="en-US" sz="1222" i="1" spc="-33" err="1">
                <a:solidFill>
                  <a:srgbClr val="000000"/>
                </a:solidFill>
                <a:latin typeface="IBM Plex Sans Condensed Italics"/>
                <a:ea typeface="IBM Plex Sans Condensed Italics"/>
                <a:cs typeface="IBM Plex Sans Condensed Italics"/>
                <a:sym typeface="IBM Plex Sans Condensed Italics"/>
              </a:rPr>
              <a:t>vaak</a:t>
            </a:r>
            <a:r>
              <a:rPr lang="en-US" sz="1222" i="1" spc="-33">
                <a:solidFill>
                  <a:srgbClr val="000000"/>
                </a:solidFill>
                <a:latin typeface="IBM Plex Sans Condensed Italics"/>
                <a:ea typeface="IBM Plex Sans Condensed Italics"/>
                <a:cs typeface="IBM Plex Sans Condensed Italics"/>
                <a:sym typeface="IBM Plex Sans Condensed Italics"/>
              </a:rPr>
              <a:t> de </a:t>
            </a:r>
            <a:r>
              <a:rPr lang="en-US" sz="1222" i="1" spc="-33" err="1">
                <a:solidFill>
                  <a:srgbClr val="000000"/>
                </a:solidFill>
                <a:latin typeface="IBM Plex Sans Condensed Italics"/>
                <a:ea typeface="IBM Plex Sans Condensed Italics"/>
                <a:cs typeface="IBM Plex Sans Condensed Italics"/>
                <a:sym typeface="IBM Plex Sans Condensed Italics"/>
              </a:rPr>
              <a:t>vraag</a:t>
            </a:r>
            <a:r>
              <a:rPr lang="en-US" sz="1222" i="1" spc="-33">
                <a:solidFill>
                  <a:srgbClr val="000000"/>
                </a:solidFill>
                <a:latin typeface="IBM Plex Sans Condensed Italics"/>
                <a:ea typeface="IBM Plex Sans Condensed Italics"/>
                <a:cs typeface="IBM Plex Sans Condensed Italics"/>
                <a:sym typeface="IBM Plex Sans Condensed Italics"/>
              </a:rPr>
              <a:t> ‘En? En? Wat </a:t>
            </a:r>
            <a:r>
              <a:rPr lang="en-US" sz="1222" i="1" spc="-33" err="1">
                <a:solidFill>
                  <a:srgbClr val="000000"/>
                </a:solidFill>
                <a:latin typeface="IBM Plex Sans Condensed Italics"/>
                <a:ea typeface="IBM Plex Sans Condensed Italics"/>
                <a:cs typeface="IBM Plex Sans Condensed Italics"/>
                <a:sym typeface="IBM Plex Sans Condensed Italics"/>
              </a:rPr>
              <a:t>wil</a:t>
            </a:r>
            <a:r>
              <a:rPr lang="en-US" sz="1222" i="1" spc="-33">
                <a:solidFill>
                  <a:srgbClr val="000000"/>
                </a:solidFill>
                <a:latin typeface="IBM Plex Sans Condensed Italics"/>
                <a:ea typeface="IBM Plex Sans Condensed Italics"/>
                <a:cs typeface="IBM Plex Sans Condensed Italics"/>
                <a:sym typeface="IBM Plex Sans Condensed Italics"/>
              </a:rPr>
              <a:t> je </a:t>
            </a:r>
            <a:r>
              <a:rPr lang="en-US" sz="1222" i="1" spc="-33" err="1">
                <a:solidFill>
                  <a:srgbClr val="000000"/>
                </a:solidFill>
                <a:latin typeface="IBM Plex Sans Condensed Italics"/>
                <a:ea typeface="IBM Plex Sans Condensed Italics"/>
                <a:cs typeface="IBM Plex Sans Condensed Italics"/>
                <a:sym typeface="IBM Plex Sans Condensed Italics"/>
              </a:rPr>
              <a:t>worden</a:t>
            </a:r>
            <a:r>
              <a:rPr lang="en-US" sz="1222" i="1" spc="-33">
                <a:solidFill>
                  <a:srgbClr val="000000"/>
                </a:solidFill>
                <a:latin typeface="IBM Plex Sans Condensed Italics"/>
                <a:ea typeface="IBM Plex Sans Condensed Italics"/>
                <a:cs typeface="IBM Plex Sans Condensed Italics"/>
                <a:sym typeface="IBM Plex Sans Condensed Italics"/>
              </a:rPr>
              <a:t>?’ Dan </a:t>
            </a:r>
            <a:r>
              <a:rPr lang="en-US" sz="1222" i="1" spc="-33" err="1">
                <a:solidFill>
                  <a:srgbClr val="000000"/>
                </a:solidFill>
                <a:latin typeface="IBM Plex Sans Condensed Italics"/>
                <a:ea typeface="IBM Plex Sans Condensed Italics"/>
                <a:cs typeface="IBM Plex Sans Condensed Italics"/>
                <a:sym typeface="IBM Plex Sans Condensed Italics"/>
              </a:rPr>
              <a:t>krijg</a:t>
            </a:r>
            <a:r>
              <a:rPr lang="en-US" sz="1222" i="1" spc="-33">
                <a:solidFill>
                  <a:srgbClr val="000000"/>
                </a:solidFill>
                <a:latin typeface="IBM Plex Sans Condensed Italics"/>
                <a:ea typeface="IBM Plex Sans Condensed Italics"/>
                <a:cs typeface="IBM Plex Sans Condensed Italics"/>
                <a:sym typeface="IBM Plex Sans Condensed Italics"/>
              </a:rPr>
              <a:t> </a:t>
            </a:r>
            <a:r>
              <a:rPr lang="en-US" sz="1222" i="1" spc="-33" err="1">
                <a:solidFill>
                  <a:srgbClr val="000000"/>
                </a:solidFill>
                <a:latin typeface="IBM Plex Sans Condensed Italics"/>
                <a:ea typeface="IBM Plex Sans Condensed Italics"/>
                <a:cs typeface="IBM Plex Sans Condensed Italics"/>
                <a:sym typeface="IBM Plex Sans Condensed Italics"/>
              </a:rPr>
              <a:t>ik</a:t>
            </a:r>
            <a:r>
              <a:rPr lang="en-US" sz="1222" i="1" spc="-33">
                <a:solidFill>
                  <a:srgbClr val="000000"/>
                </a:solidFill>
                <a:latin typeface="IBM Plex Sans Condensed Italics"/>
                <a:ea typeface="IBM Plex Sans Condensed Italics"/>
                <a:cs typeface="IBM Plex Sans Condensed Italics"/>
                <a:sym typeface="IBM Plex Sans Condensed Italics"/>
              </a:rPr>
              <a:t> ’t </a:t>
            </a:r>
            <a:r>
              <a:rPr lang="en-US" sz="1222" i="1" spc="-33" err="1">
                <a:solidFill>
                  <a:srgbClr val="000000"/>
                </a:solidFill>
                <a:latin typeface="IBM Plex Sans Condensed Italics"/>
                <a:ea typeface="IBM Plex Sans Condensed Italics"/>
                <a:cs typeface="IBM Plex Sans Condensed Italics"/>
                <a:sym typeface="IBM Plex Sans Condensed Italics"/>
              </a:rPr>
              <a:t>benauwd</a:t>
            </a:r>
            <a:r>
              <a:rPr lang="en-US" sz="1222" i="1" spc="-33">
                <a:solidFill>
                  <a:srgbClr val="000000"/>
                </a:solidFill>
                <a:latin typeface="IBM Plex Sans Condensed Italics"/>
                <a:ea typeface="IBM Plex Sans Condensed Italics"/>
                <a:cs typeface="IBM Plex Sans Condensed Italics"/>
                <a:sym typeface="IBM Plex Sans Condensed Italics"/>
              </a:rPr>
              <a:t>, is </a:t>
            </a:r>
            <a:r>
              <a:rPr lang="en-US" sz="1222" i="1" spc="-33" err="1">
                <a:solidFill>
                  <a:srgbClr val="000000"/>
                </a:solidFill>
                <a:latin typeface="IBM Plex Sans Condensed Italics"/>
                <a:ea typeface="IBM Plex Sans Condensed Italics"/>
                <a:cs typeface="IBM Plex Sans Condensed Italics"/>
                <a:sym typeface="IBM Plex Sans Condensed Italics"/>
              </a:rPr>
              <a:t>dat</a:t>
            </a:r>
            <a:r>
              <a:rPr lang="en-US" sz="1222" i="1" spc="-33">
                <a:solidFill>
                  <a:srgbClr val="000000"/>
                </a:solidFill>
                <a:latin typeface="IBM Plex Sans Condensed Italics"/>
                <a:ea typeface="IBM Plex Sans Condensed Italics"/>
                <a:cs typeface="IBM Plex Sans Condensed Italics"/>
                <a:sym typeface="IBM Plex Sans Condensed Italics"/>
              </a:rPr>
              <a:t> nu al </a:t>
            </a:r>
            <a:r>
              <a:rPr lang="en-US" sz="1222" i="1" spc="-33" err="1">
                <a:solidFill>
                  <a:srgbClr val="000000"/>
                </a:solidFill>
                <a:latin typeface="IBM Plex Sans Condensed Italics"/>
                <a:ea typeface="IBM Plex Sans Condensed Italics"/>
                <a:cs typeface="IBM Plex Sans Condensed Italics"/>
                <a:sym typeface="IBM Plex Sans Condensed Italics"/>
              </a:rPr>
              <a:t>aan</a:t>
            </a:r>
            <a:r>
              <a:rPr lang="en-US" sz="1222" i="1" spc="-33">
                <a:solidFill>
                  <a:srgbClr val="000000"/>
                </a:solidFill>
                <a:latin typeface="IBM Plex Sans Condensed Italics"/>
                <a:ea typeface="IBM Plex Sans Condensed Italics"/>
                <a:cs typeface="IBM Plex Sans Condensed Italics"/>
                <a:sym typeface="IBM Plex Sans Condensed Italics"/>
              </a:rPr>
              <a:t> de </a:t>
            </a:r>
            <a:r>
              <a:rPr lang="en-US" sz="1222" i="1" spc="-33" err="1">
                <a:solidFill>
                  <a:srgbClr val="000000"/>
                </a:solidFill>
                <a:latin typeface="IBM Plex Sans Condensed Italics"/>
                <a:ea typeface="IBM Plex Sans Condensed Italics"/>
                <a:cs typeface="IBM Plex Sans Condensed Italics"/>
                <a:sym typeface="IBM Plex Sans Condensed Italics"/>
              </a:rPr>
              <a:t>orde</a:t>
            </a:r>
            <a:r>
              <a:rPr lang="en-US" sz="1222" i="1" spc="-33">
                <a:solidFill>
                  <a:srgbClr val="000000"/>
                </a:solidFill>
                <a:latin typeface="IBM Plex Sans Condensed Italics"/>
                <a:ea typeface="IBM Plex Sans Condensed Italics"/>
                <a:cs typeface="IBM Plex Sans Condensed Italics"/>
                <a:sym typeface="IBM Plex Sans Condensed Italics"/>
              </a:rPr>
              <a:t>? 'k Heb </a:t>
            </a:r>
            <a:r>
              <a:rPr lang="en-US" sz="1222" i="1" spc="-33" err="1">
                <a:solidFill>
                  <a:srgbClr val="000000"/>
                </a:solidFill>
                <a:latin typeface="IBM Plex Sans Condensed Italics"/>
                <a:ea typeface="IBM Plex Sans Condensed Italics"/>
                <a:cs typeface="IBM Plex Sans Condensed Italics"/>
                <a:sym typeface="IBM Plex Sans Condensed Italics"/>
              </a:rPr>
              <a:t>echt</a:t>
            </a:r>
            <a:r>
              <a:rPr lang="en-US" sz="1222" i="1" spc="-33">
                <a:solidFill>
                  <a:srgbClr val="000000"/>
                </a:solidFill>
                <a:latin typeface="IBM Plex Sans Condensed Italics"/>
                <a:ea typeface="IBM Plex Sans Condensed Italics"/>
                <a:cs typeface="IBM Plex Sans Condensed Italics"/>
                <a:sym typeface="IBM Plex Sans Condensed Italics"/>
              </a:rPr>
              <a:t> </a:t>
            </a:r>
            <a:r>
              <a:rPr lang="en-US" sz="1222" i="1" spc="-33" err="1">
                <a:solidFill>
                  <a:srgbClr val="000000"/>
                </a:solidFill>
                <a:latin typeface="IBM Plex Sans Condensed Italics"/>
                <a:ea typeface="IBM Plex Sans Condensed Italics"/>
                <a:cs typeface="IBM Plex Sans Condensed Italics"/>
                <a:sym typeface="IBM Plex Sans Condensed Italics"/>
              </a:rPr>
              <a:t>geen</a:t>
            </a:r>
            <a:r>
              <a:rPr lang="en-US" sz="1222" i="1" spc="-33">
                <a:solidFill>
                  <a:srgbClr val="000000"/>
                </a:solidFill>
                <a:latin typeface="IBM Plex Sans Condensed Italics"/>
                <a:ea typeface="IBM Plex Sans Condensed Italics"/>
                <a:cs typeface="IBM Plex Sans Condensed Italics"/>
                <a:sym typeface="IBM Plex Sans Condensed Italics"/>
              </a:rPr>
              <a:t> idee! Er is </a:t>
            </a:r>
            <a:r>
              <a:rPr lang="en-US" sz="1222" i="1" spc="-33" err="1">
                <a:solidFill>
                  <a:srgbClr val="000000"/>
                </a:solidFill>
                <a:latin typeface="IBM Plex Sans Condensed Italics"/>
                <a:ea typeface="IBM Plex Sans Condensed Italics"/>
                <a:cs typeface="IBM Plex Sans Condensed Italics"/>
                <a:sym typeface="IBM Plex Sans Condensed Italics"/>
              </a:rPr>
              <a:t>ook</a:t>
            </a:r>
            <a:r>
              <a:rPr lang="en-US" sz="1222" i="1" spc="-33">
                <a:solidFill>
                  <a:srgbClr val="000000"/>
                </a:solidFill>
                <a:latin typeface="IBM Plex Sans Condensed Italics"/>
                <a:ea typeface="IBM Plex Sans Condensed Italics"/>
                <a:cs typeface="IBM Plex Sans Condensed Italics"/>
                <a:sym typeface="IBM Plex Sans Condensed Italics"/>
              </a:rPr>
              <a:t> </a:t>
            </a:r>
            <a:r>
              <a:rPr lang="en-US" sz="1222" i="1" spc="-33" err="1">
                <a:solidFill>
                  <a:srgbClr val="000000"/>
                </a:solidFill>
                <a:latin typeface="IBM Plex Sans Condensed Italics"/>
                <a:ea typeface="IBM Plex Sans Condensed Italics"/>
                <a:cs typeface="IBM Plex Sans Condensed Italics"/>
                <a:sym typeface="IBM Plex Sans Condensed Italics"/>
              </a:rPr>
              <a:t>zoveel</a:t>
            </a:r>
            <a:r>
              <a:rPr lang="en-US" sz="1222" i="1" spc="-33">
                <a:solidFill>
                  <a:srgbClr val="000000"/>
                </a:solidFill>
                <a:latin typeface="IBM Plex Sans Condensed Italics"/>
                <a:ea typeface="IBM Plex Sans Condensed Italics"/>
                <a:cs typeface="IBM Plex Sans Condensed Italics"/>
                <a:sym typeface="IBM Plex Sans Condensed Italics"/>
              </a:rPr>
              <a:t> </a:t>
            </a:r>
            <a:r>
              <a:rPr lang="en-US" sz="1222" i="1" spc="-33" err="1">
                <a:solidFill>
                  <a:srgbClr val="000000"/>
                </a:solidFill>
                <a:latin typeface="IBM Plex Sans Condensed Italics"/>
                <a:ea typeface="IBM Plex Sans Condensed Italics"/>
                <a:cs typeface="IBM Plex Sans Condensed Italics"/>
                <a:sym typeface="IBM Plex Sans Condensed Italics"/>
              </a:rPr>
              <a:t>keuze</a:t>
            </a:r>
            <a:r>
              <a:rPr lang="en-US" sz="1222" i="1" spc="-33">
                <a:solidFill>
                  <a:srgbClr val="000000"/>
                </a:solidFill>
                <a:latin typeface="IBM Plex Sans Condensed Italics"/>
                <a:ea typeface="IBM Plex Sans Condensed Italics"/>
                <a:cs typeface="IBM Plex Sans Condensed Italics"/>
                <a:sym typeface="IBM Plex Sans Condensed Italics"/>
              </a:rPr>
              <a:t>. Word </a:t>
            </a:r>
            <a:r>
              <a:rPr lang="en-US" sz="1222" i="1" spc="-33" err="1">
                <a:solidFill>
                  <a:srgbClr val="000000"/>
                </a:solidFill>
                <a:latin typeface="IBM Plex Sans Condensed Italics"/>
                <a:ea typeface="IBM Plex Sans Condensed Italics"/>
                <a:cs typeface="IBM Plex Sans Condensed Italics"/>
                <a:sym typeface="IBM Plex Sans Condensed Italics"/>
              </a:rPr>
              <a:t>ik</a:t>
            </a:r>
            <a:r>
              <a:rPr lang="en-US" sz="1222" i="1" spc="-33">
                <a:solidFill>
                  <a:srgbClr val="000000"/>
                </a:solidFill>
                <a:latin typeface="IBM Plex Sans Condensed Italics"/>
                <a:ea typeface="IBM Plex Sans Condensed Italics"/>
                <a:cs typeface="IBM Plex Sans Condensed Italics"/>
                <a:sym typeface="IBM Plex Sans Condensed Italics"/>
              </a:rPr>
              <a:t> </a:t>
            </a:r>
            <a:r>
              <a:rPr lang="en-US" sz="1222" i="1" spc="-33" err="1">
                <a:solidFill>
                  <a:srgbClr val="000000"/>
                </a:solidFill>
                <a:latin typeface="IBM Plex Sans Condensed Italics"/>
                <a:ea typeface="IBM Plex Sans Condensed Italics"/>
                <a:cs typeface="IBM Plex Sans Condensed Italics"/>
                <a:sym typeface="IBM Plex Sans Condensed Italics"/>
              </a:rPr>
              <a:t>een</a:t>
            </a:r>
            <a:r>
              <a:rPr lang="en-US" sz="1222" i="1" spc="-33">
                <a:solidFill>
                  <a:srgbClr val="000000"/>
                </a:solidFill>
                <a:latin typeface="IBM Plex Sans Condensed Italics"/>
                <a:ea typeface="IBM Plex Sans Condensed Italics"/>
                <a:cs typeface="IBM Plex Sans Condensed Italics"/>
                <a:sym typeface="IBM Plex Sans Condensed Italics"/>
              </a:rPr>
              <a:t> </a:t>
            </a:r>
            <a:r>
              <a:rPr lang="en-US" sz="1222" i="1" spc="-33" err="1">
                <a:solidFill>
                  <a:srgbClr val="000000"/>
                </a:solidFill>
                <a:latin typeface="IBM Plex Sans Condensed Italics"/>
                <a:ea typeface="IBM Plex Sans Condensed Italics"/>
                <a:cs typeface="IBM Plex Sans Condensed Italics"/>
                <a:sym typeface="IBM Plex Sans Condensed Italics"/>
              </a:rPr>
              <a:t>techneut</a:t>
            </a:r>
            <a:r>
              <a:rPr lang="en-US" sz="1222" i="1" spc="-33">
                <a:solidFill>
                  <a:srgbClr val="000000"/>
                </a:solidFill>
                <a:latin typeface="IBM Plex Sans Condensed Italics"/>
                <a:ea typeface="IBM Plex Sans Condensed Italics"/>
                <a:cs typeface="IBM Plex Sans Condensed Italics"/>
                <a:sym typeface="IBM Plex Sans Condensed Italics"/>
              </a:rPr>
              <a:t>, </a:t>
            </a:r>
            <a:r>
              <a:rPr lang="en-US" sz="1222" i="1" spc="-33" err="1">
                <a:solidFill>
                  <a:srgbClr val="000000"/>
                </a:solidFill>
                <a:latin typeface="IBM Plex Sans Condensed Italics"/>
                <a:ea typeface="IBM Plex Sans Condensed Italics"/>
                <a:cs typeface="IBM Plex Sans Condensed Italics"/>
                <a:sym typeface="IBM Plex Sans Condensed Italics"/>
              </a:rPr>
              <a:t>chipontwerper</a:t>
            </a:r>
            <a:r>
              <a:rPr lang="en-US" sz="1222" i="1" spc="-33">
                <a:solidFill>
                  <a:srgbClr val="000000"/>
                </a:solidFill>
                <a:latin typeface="IBM Plex Sans Condensed Italics"/>
                <a:ea typeface="IBM Plex Sans Condensed Italics"/>
                <a:cs typeface="IBM Plex Sans Condensed Italics"/>
                <a:sym typeface="IBM Plex Sans Condensed Italics"/>
              </a:rPr>
              <a:t>, </a:t>
            </a:r>
            <a:r>
              <a:rPr lang="en-US" sz="1222" i="1" spc="-33" err="1">
                <a:solidFill>
                  <a:srgbClr val="000000"/>
                </a:solidFill>
                <a:latin typeface="IBM Plex Sans Condensed Italics"/>
                <a:ea typeface="IBM Plex Sans Condensed Italics"/>
                <a:cs typeface="IBM Plex Sans Condensed Italics"/>
                <a:sym typeface="IBM Plex Sans Condensed Italics"/>
              </a:rPr>
              <a:t>ingenieuze</a:t>
            </a:r>
            <a:r>
              <a:rPr lang="en-US" sz="1222" i="1" spc="-33">
                <a:solidFill>
                  <a:srgbClr val="000000"/>
                </a:solidFill>
                <a:latin typeface="IBM Plex Sans Condensed Italics"/>
                <a:ea typeface="IBM Plex Sans Condensed Italics"/>
                <a:cs typeface="IBM Plex Sans Condensed Italics"/>
                <a:sym typeface="IBM Plex Sans Condensed Italics"/>
              </a:rPr>
              <a:t>? Sta </a:t>
            </a:r>
            <a:r>
              <a:rPr lang="en-US" sz="1222" i="1" spc="-33" err="1">
                <a:solidFill>
                  <a:srgbClr val="000000"/>
                </a:solidFill>
                <a:latin typeface="IBM Plex Sans Condensed Italics"/>
                <a:ea typeface="IBM Plex Sans Condensed Italics"/>
                <a:cs typeface="IBM Plex Sans Condensed Italics"/>
                <a:sym typeface="IBM Plex Sans Condensed Italics"/>
              </a:rPr>
              <a:t>ik</a:t>
            </a:r>
            <a:r>
              <a:rPr lang="en-US" sz="1222" i="1" spc="-33">
                <a:solidFill>
                  <a:srgbClr val="000000"/>
                </a:solidFill>
                <a:latin typeface="IBM Plex Sans Condensed Italics"/>
                <a:ea typeface="IBM Plex Sans Condensed Italics"/>
                <a:cs typeface="IBM Plex Sans Condensed Italics"/>
                <a:sym typeface="IBM Plex Sans Condensed Italics"/>
              </a:rPr>
              <a:t> in het lab net </a:t>
            </a:r>
            <a:r>
              <a:rPr lang="en-US" sz="1222" i="1" spc="-33" err="1">
                <a:solidFill>
                  <a:srgbClr val="000000"/>
                </a:solidFill>
                <a:latin typeface="IBM Plex Sans Condensed Italics"/>
                <a:ea typeface="IBM Plex Sans Condensed Italics"/>
                <a:cs typeface="IBM Plex Sans Condensed Italics"/>
                <a:sym typeface="IBM Plex Sans Condensed Italics"/>
              </a:rPr>
              <a:t>zoals</a:t>
            </a:r>
            <a:r>
              <a:rPr lang="en-US" sz="1222" i="1" spc="-33">
                <a:solidFill>
                  <a:srgbClr val="000000"/>
                </a:solidFill>
                <a:latin typeface="IBM Plex Sans Condensed Italics"/>
                <a:ea typeface="IBM Plex Sans Condensed Italics"/>
                <a:cs typeface="IBM Plex Sans Condensed Italics"/>
                <a:sym typeface="IBM Plex Sans Condensed Italics"/>
              </a:rPr>
              <a:t> </a:t>
            </a:r>
            <a:r>
              <a:rPr lang="en-US" sz="1222" i="1" spc="-33" err="1">
                <a:solidFill>
                  <a:srgbClr val="000000"/>
                </a:solidFill>
                <a:latin typeface="IBM Plex Sans Condensed Italics"/>
                <a:ea typeface="IBM Plex Sans Condensed Italics"/>
                <a:cs typeface="IBM Plex Sans Condensed Italics"/>
                <a:sym typeface="IBM Plex Sans Condensed Italics"/>
              </a:rPr>
              <a:t>mijn</a:t>
            </a:r>
            <a:r>
              <a:rPr lang="en-US" sz="1222" i="1" spc="-33">
                <a:solidFill>
                  <a:srgbClr val="000000"/>
                </a:solidFill>
                <a:latin typeface="IBM Plex Sans Condensed Italics"/>
                <a:ea typeface="IBM Plex Sans Condensed Italics"/>
                <a:cs typeface="IBM Plex Sans Condensed Italics"/>
                <a:sym typeface="IBM Plex Sans Condensed Italics"/>
              </a:rPr>
              <a:t> </a:t>
            </a:r>
            <a:r>
              <a:rPr lang="en-US" sz="1222" i="1" spc="-33" err="1">
                <a:solidFill>
                  <a:srgbClr val="000000"/>
                </a:solidFill>
                <a:latin typeface="IBM Plex Sans Condensed Italics"/>
                <a:ea typeface="IBM Plex Sans Condensed Italics"/>
                <a:cs typeface="IBM Plex Sans Condensed Italics"/>
                <a:sym typeface="IBM Plex Sans Condensed Italics"/>
              </a:rPr>
              <a:t>moeder</a:t>
            </a:r>
            <a:r>
              <a:rPr lang="en-US" sz="1222" i="1" spc="-33">
                <a:solidFill>
                  <a:srgbClr val="000000"/>
                </a:solidFill>
                <a:latin typeface="IBM Plex Sans Condensed Italics"/>
                <a:ea typeface="IBM Plex Sans Condensed Italics"/>
                <a:cs typeface="IBM Plex Sans Condensed Italics"/>
                <a:sym typeface="IBM Plex Sans Condensed Italics"/>
              </a:rPr>
              <a:t>, of word </a:t>
            </a:r>
            <a:r>
              <a:rPr lang="en-US" sz="1222" i="1" spc="-33" err="1">
                <a:solidFill>
                  <a:srgbClr val="000000"/>
                </a:solidFill>
                <a:latin typeface="IBM Plex Sans Condensed Italics"/>
                <a:ea typeface="IBM Plex Sans Condensed Italics"/>
                <a:cs typeface="IBM Plex Sans Condensed Italics"/>
                <a:sym typeface="IBM Plex Sans Condensed Italics"/>
              </a:rPr>
              <a:t>ik</a:t>
            </a:r>
            <a:r>
              <a:rPr lang="en-US" sz="1222" i="1" spc="-33">
                <a:solidFill>
                  <a:srgbClr val="000000"/>
                </a:solidFill>
                <a:latin typeface="IBM Plex Sans Condensed Italics"/>
                <a:ea typeface="IBM Plex Sans Condensed Italics"/>
                <a:cs typeface="IBM Plex Sans Condensed Italics"/>
                <a:sym typeface="IBM Plex Sans Condensed Italics"/>
              </a:rPr>
              <a:t> net </a:t>
            </a:r>
            <a:r>
              <a:rPr lang="en-US" sz="1222" i="1" spc="-33" err="1">
                <a:solidFill>
                  <a:srgbClr val="000000"/>
                </a:solidFill>
                <a:latin typeface="IBM Plex Sans Condensed Italics"/>
                <a:ea typeface="IBM Plex Sans Condensed Italics"/>
                <a:cs typeface="IBM Plex Sans Condensed Italics"/>
                <a:sym typeface="IBM Plex Sans Condensed Italics"/>
              </a:rPr>
              <a:t>als</a:t>
            </a:r>
            <a:r>
              <a:rPr lang="en-US" sz="1222" i="1" spc="-33">
                <a:solidFill>
                  <a:srgbClr val="000000"/>
                </a:solidFill>
                <a:latin typeface="IBM Plex Sans Condensed Italics"/>
                <a:ea typeface="IBM Plex Sans Condensed Italics"/>
                <a:cs typeface="IBM Plex Sans Condensed Italics"/>
                <a:sym typeface="IBM Plex Sans Condensed Italics"/>
              </a:rPr>
              <a:t> </a:t>
            </a:r>
            <a:r>
              <a:rPr lang="en-US" sz="1222" i="1" spc="-33" err="1">
                <a:solidFill>
                  <a:srgbClr val="000000"/>
                </a:solidFill>
                <a:latin typeface="IBM Plex Sans Condensed Italics"/>
                <a:ea typeface="IBM Plex Sans Condensed Italics"/>
                <a:cs typeface="IBM Plex Sans Condensed Italics"/>
                <a:sym typeface="IBM Plex Sans Condensed Italics"/>
              </a:rPr>
              <a:t>opa</a:t>
            </a:r>
            <a:r>
              <a:rPr lang="en-US" sz="1222" i="1" spc="-33">
                <a:solidFill>
                  <a:srgbClr val="000000"/>
                </a:solidFill>
                <a:latin typeface="IBM Plex Sans Condensed Italics"/>
                <a:ea typeface="IBM Plex Sans Condensed Italics"/>
                <a:cs typeface="IBM Plex Sans Condensed Italics"/>
                <a:sym typeface="IBM Plex Sans Condensed Italics"/>
              </a:rPr>
              <a:t> </a:t>
            </a:r>
            <a:r>
              <a:rPr lang="en-US" sz="1222" i="1" spc="-33" err="1">
                <a:solidFill>
                  <a:srgbClr val="000000"/>
                </a:solidFill>
                <a:latin typeface="IBM Plex Sans Condensed Italics"/>
                <a:ea typeface="IBM Plex Sans Condensed Italics"/>
                <a:cs typeface="IBM Plex Sans Condensed Italics"/>
                <a:sym typeface="IBM Plex Sans Condensed Italics"/>
              </a:rPr>
              <a:t>een</a:t>
            </a:r>
            <a:r>
              <a:rPr lang="en-US" sz="1222" i="1" spc="-33">
                <a:solidFill>
                  <a:srgbClr val="000000"/>
                </a:solidFill>
                <a:latin typeface="IBM Plex Sans Condensed Italics"/>
                <a:ea typeface="IBM Plex Sans Condensed Italics"/>
                <a:cs typeface="IBM Plex Sans Condensed Italics"/>
                <a:sym typeface="IBM Plex Sans Condensed Italics"/>
              </a:rPr>
              <a:t> </a:t>
            </a:r>
            <a:r>
              <a:rPr lang="en-US" sz="1222" i="1" spc="-33" err="1">
                <a:solidFill>
                  <a:srgbClr val="000000"/>
                </a:solidFill>
                <a:latin typeface="IBM Plex Sans Condensed Italics"/>
                <a:ea typeface="IBM Plex Sans Condensed Italics"/>
                <a:cs typeface="IBM Plex Sans Condensed Italics"/>
                <a:sym typeface="IBM Plex Sans Condensed Italics"/>
              </a:rPr>
              <a:t>echte</a:t>
            </a:r>
            <a:r>
              <a:rPr lang="en-US" sz="1222" i="1" spc="-33">
                <a:solidFill>
                  <a:srgbClr val="000000"/>
                </a:solidFill>
                <a:latin typeface="IBM Plex Sans Condensed Italics"/>
                <a:ea typeface="IBM Plex Sans Condensed Italics"/>
                <a:cs typeface="IBM Plex Sans Condensed Italics"/>
                <a:sym typeface="IBM Plex Sans Condensed Italics"/>
              </a:rPr>
              <a:t> </a:t>
            </a:r>
            <a:r>
              <a:rPr lang="en-US" sz="1222" i="1" spc="-33" err="1">
                <a:solidFill>
                  <a:srgbClr val="000000"/>
                </a:solidFill>
                <a:latin typeface="IBM Plex Sans Condensed Italics"/>
                <a:ea typeface="IBM Plex Sans Condensed Italics"/>
                <a:cs typeface="IBM Plex Sans Condensed Italics"/>
                <a:sym typeface="IBM Plex Sans Condensed Italics"/>
              </a:rPr>
              <a:t>onderzoeker</a:t>
            </a:r>
            <a:r>
              <a:rPr lang="en-US" sz="1222" i="1" spc="-33">
                <a:solidFill>
                  <a:srgbClr val="000000"/>
                </a:solidFill>
                <a:latin typeface="IBM Plex Sans Condensed Italics"/>
                <a:ea typeface="IBM Plex Sans Condensed Italics"/>
                <a:cs typeface="IBM Plex Sans Condensed Italics"/>
                <a:sym typeface="IBM Plex Sans Condensed Italics"/>
              </a:rPr>
              <a:t>? Of </a:t>
            </a:r>
            <a:r>
              <a:rPr lang="en-US" sz="1222" i="1" spc="-33" err="1">
                <a:solidFill>
                  <a:srgbClr val="000000"/>
                </a:solidFill>
                <a:latin typeface="IBM Plex Sans Condensed Italics"/>
                <a:ea typeface="IBM Plex Sans Condensed Italics"/>
                <a:cs typeface="IBM Plex Sans Condensed Italics"/>
                <a:sym typeface="IBM Plex Sans Condensed Italics"/>
              </a:rPr>
              <a:t>een</a:t>
            </a:r>
            <a:r>
              <a:rPr lang="en-US" sz="1222" i="1" spc="-33">
                <a:solidFill>
                  <a:srgbClr val="000000"/>
                </a:solidFill>
                <a:latin typeface="IBM Plex Sans Condensed Italics"/>
                <a:ea typeface="IBM Plex Sans Condensed Italics"/>
                <a:cs typeface="IBM Plex Sans Condensed Italics"/>
                <a:sym typeface="IBM Plex Sans Condensed Italics"/>
              </a:rPr>
              <a:t> </a:t>
            </a:r>
            <a:r>
              <a:rPr lang="en-US" sz="1222" i="1" spc="-33" err="1">
                <a:solidFill>
                  <a:srgbClr val="000000"/>
                </a:solidFill>
                <a:latin typeface="IBM Plex Sans Condensed Italics"/>
                <a:ea typeface="IBM Plex Sans Condensed Italics"/>
                <a:cs typeface="IBM Plex Sans Condensed Italics"/>
                <a:sym typeface="IBM Plex Sans Condensed Italics"/>
              </a:rPr>
              <a:t>monteur</a:t>
            </a:r>
            <a:r>
              <a:rPr lang="en-US" sz="1222" i="1" spc="-33">
                <a:solidFill>
                  <a:srgbClr val="000000"/>
                </a:solidFill>
                <a:latin typeface="IBM Plex Sans Condensed Italics"/>
                <a:ea typeface="IBM Plex Sans Condensed Italics"/>
                <a:cs typeface="IBM Plex Sans Condensed Italics"/>
                <a:sym typeface="IBM Plex Sans Condensed Italics"/>
              </a:rPr>
              <a:t>? Die </a:t>
            </a:r>
            <a:r>
              <a:rPr lang="en-US" sz="1222" i="1" spc="-33" err="1">
                <a:solidFill>
                  <a:srgbClr val="000000"/>
                </a:solidFill>
                <a:latin typeface="IBM Plex Sans Condensed Italics"/>
                <a:ea typeface="IBM Plex Sans Condensed Italics"/>
                <a:cs typeface="IBM Plex Sans Condensed Italics"/>
                <a:sym typeface="IBM Plex Sans Condensed Italics"/>
              </a:rPr>
              <a:t>sleutelt</a:t>
            </a:r>
            <a:r>
              <a:rPr lang="en-US" sz="1222" i="1" spc="-33">
                <a:solidFill>
                  <a:srgbClr val="000000"/>
                </a:solidFill>
                <a:latin typeface="IBM Plex Sans Condensed Italics"/>
                <a:ea typeface="IBM Plex Sans Condensed Italics"/>
                <a:cs typeface="IBM Plex Sans Condensed Italics"/>
                <a:sym typeface="IBM Plex Sans Condensed Italics"/>
              </a:rPr>
              <a:t> </a:t>
            </a:r>
            <a:r>
              <a:rPr lang="en-US" sz="1222" i="1" spc="-33" err="1">
                <a:solidFill>
                  <a:srgbClr val="000000"/>
                </a:solidFill>
                <a:latin typeface="IBM Plex Sans Condensed Italics"/>
                <a:ea typeface="IBM Plex Sans Condensed Italics"/>
                <a:cs typeface="IBM Plex Sans Condensed Italics"/>
                <a:sym typeface="IBM Plex Sans Condensed Italics"/>
              </a:rPr>
              <a:t>aan</a:t>
            </a:r>
            <a:r>
              <a:rPr lang="en-US" sz="1222" i="1" spc="-33">
                <a:solidFill>
                  <a:srgbClr val="000000"/>
                </a:solidFill>
                <a:latin typeface="IBM Plex Sans Condensed Italics"/>
                <a:ea typeface="IBM Plex Sans Condensed Italics"/>
                <a:cs typeface="IBM Plex Sans Condensed Italics"/>
                <a:sym typeface="IBM Plex Sans Condensed Italics"/>
              </a:rPr>
              <a:t> de meter? Of </a:t>
            </a:r>
            <a:r>
              <a:rPr lang="en-US" sz="1222" i="1" spc="-33" err="1">
                <a:solidFill>
                  <a:srgbClr val="000000"/>
                </a:solidFill>
                <a:latin typeface="IBM Plex Sans Condensed Italics"/>
                <a:ea typeface="IBM Plex Sans Condensed Italics"/>
                <a:cs typeface="IBM Plex Sans Condensed Italics"/>
                <a:sym typeface="IBM Plex Sans Condensed Italics"/>
              </a:rPr>
              <a:t>een</a:t>
            </a:r>
            <a:r>
              <a:rPr lang="en-US" sz="1222" i="1" spc="-33">
                <a:solidFill>
                  <a:srgbClr val="000000"/>
                </a:solidFill>
                <a:latin typeface="IBM Plex Sans Condensed Italics"/>
                <a:ea typeface="IBM Plex Sans Condensed Italics"/>
                <a:cs typeface="IBM Plex Sans Condensed Italics"/>
                <a:sym typeface="IBM Plex Sans Condensed Italics"/>
              </a:rPr>
              <a:t> </a:t>
            </a:r>
            <a:r>
              <a:rPr lang="en-US" sz="1222" i="1" spc="-33" err="1">
                <a:solidFill>
                  <a:srgbClr val="000000"/>
                </a:solidFill>
                <a:latin typeface="IBM Plex Sans Condensed Italics"/>
                <a:ea typeface="IBM Plex Sans Condensed Italics"/>
                <a:cs typeface="IBM Plex Sans Condensed Italics"/>
                <a:sym typeface="IBM Plex Sans Condensed Italics"/>
              </a:rPr>
              <a:t>superheld</a:t>
            </a:r>
            <a:r>
              <a:rPr lang="en-US" sz="1222" i="1" spc="-33">
                <a:solidFill>
                  <a:srgbClr val="000000"/>
                </a:solidFill>
                <a:latin typeface="IBM Plex Sans Condensed Italics"/>
                <a:ea typeface="IBM Plex Sans Condensed Italics"/>
                <a:cs typeface="IBM Plex Sans Condensed Italics"/>
                <a:sym typeface="IBM Plex Sans Condensed Italics"/>
              </a:rPr>
              <a:t>? En </a:t>
            </a:r>
            <a:r>
              <a:rPr lang="en-US" sz="1222" i="1" spc="-33" err="1">
                <a:solidFill>
                  <a:srgbClr val="000000"/>
                </a:solidFill>
                <a:latin typeface="IBM Plex Sans Condensed Italics"/>
                <a:ea typeface="IBM Plex Sans Condensed Italics"/>
                <a:cs typeface="IBM Plex Sans Condensed Italics"/>
                <a:sym typeface="IBM Plex Sans Condensed Italics"/>
              </a:rPr>
              <a:t>maak</a:t>
            </a:r>
            <a:r>
              <a:rPr lang="en-US" sz="1222" i="1" spc="-33">
                <a:solidFill>
                  <a:srgbClr val="000000"/>
                </a:solidFill>
                <a:latin typeface="IBM Plex Sans Condensed Italics"/>
                <a:ea typeface="IBM Plex Sans Condensed Italics"/>
                <a:cs typeface="IBM Plex Sans Condensed Italics"/>
                <a:sym typeface="IBM Plex Sans Condensed Italics"/>
              </a:rPr>
              <a:t> </a:t>
            </a:r>
            <a:r>
              <a:rPr lang="en-US" sz="1222" i="1" spc="-33" err="1">
                <a:solidFill>
                  <a:srgbClr val="000000"/>
                </a:solidFill>
                <a:latin typeface="IBM Plex Sans Condensed Italics"/>
                <a:ea typeface="IBM Plex Sans Condensed Italics"/>
                <a:cs typeface="IBM Plex Sans Condensed Italics"/>
                <a:sym typeface="IBM Plex Sans Condensed Italics"/>
              </a:rPr>
              <a:t>ik</a:t>
            </a:r>
            <a:r>
              <a:rPr lang="en-US" sz="1222" i="1" spc="-33">
                <a:solidFill>
                  <a:srgbClr val="000000"/>
                </a:solidFill>
                <a:latin typeface="IBM Plex Sans Condensed Italics"/>
                <a:ea typeface="IBM Plex Sans Condensed Italics"/>
                <a:cs typeface="IBM Plex Sans Condensed Italics"/>
                <a:sym typeface="IBM Plex Sans Condensed Italics"/>
              </a:rPr>
              <a:t> de </a:t>
            </a:r>
            <a:r>
              <a:rPr lang="en-US" sz="1222" i="1" spc="-33" err="1">
                <a:solidFill>
                  <a:srgbClr val="000000"/>
                </a:solidFill>
                <a:latin typeface="IBM Plex Sans Condensed Italics"/>
                <a:ea typeface="IBM Plex Sans Condensed Italics"/>
                <a:cs typeface="IBM Plex Sans Condensed Italics"/>
                <a:sym typeface="IBM Plex Sans Condensed Italics"/>
              </a:rPr>
              <a:t>mensen</a:t>
            </a:r>
            <a:r>
              <a:rPr lang="en-US" sz="1222" i="1" spc="-33">
                <a:solidFill>
                  <a:srgbClr val="000000"/>
                </a:solidFill>
                <a:latin typeface="IBM Plex Sans Condensed Italics"/>
                <a:ea typeface="IBM Plex Sans Condensed Italics"/>
                <a:cs typeface="IBM Plex Sans Condensed Italics"/>
                <a:sym typeface="IBM Plex Sans Condensed Italics"/>
              </a:rPr>
              <a:t> </a:t>
            </a:r>
            <a:r>
              <a:rPr lang="en-US" sz="1222" i="1" spc="-33" err="1">
                <a:solidFill>
                  <a:srgbClr val="000000"/>
                </a:solidFill>
                <a:latin typeface="IBM Plex Sans Condensed Italics"/>
                <a:ea typeface="IBM Plex Sans Condensed Italics"/>
                <a:cs typeface="IBM Plex Sans Condensed Italics"/>
                <a:sym typeface="IBM Plex Sans Condensed Italics"/>
              </a:rPr>
              <a:t>beter</a:t>
            </a:r>
            <a:r>
              <a:rPr lang="en-US" sz="1222" i="1" spc="-33">
                <a:solidFill>
                  <a:srgbClr val="000000"/>
                </a:solidFill>
                <a:latin typeface="IBM Plex Sans Condensed Italics"/>
                <a:ea typeface="IBM Plex Sans Condensed Italics"/>
                <a:cs typeface="IBM Plex Sans Condensed Italics"/>
                <a:sym typeface="IBM Plex Sans Condensed Italics"/>
              </a:rPr>
              <a:t>? Maar </a:t>
            </a:r>
            <a:r>
              <a:rPr lang="en-US" sz="1222" i="1" spc="-33" err="1">
                <a:solidFill>
                  <a:srgbClr val="000000"/>
                </a:solidFill>
                <a:latin typeface="IBM Plex Sans Condensed Italics"/>
                <a:ea typeface="IBM Plex Sans Condensed Italics"/>
                <a:cs typeface="IBM Plex Sans Condensed Italics"/>
                <a:sym typeface="IBM Plex Sans Condensed Italics"/>
              </a:rPr>
              <a:t>één</a:t>
            </a:r>
            <a:r>
              <a:rPr lang="en-US" sz="1222" i="1" spc="-33">
                <a:solidFill>
                  <a:srgbClr val="000000"/>
                </a:solidFill>
                <a:latin typeface="IBM Plex Sans Condensed Italics"/>
                <a:ea typeface="IBM Plex Sans Condensed Italics"/>
                <a:cs typeface="IBM Plex Sans Condensed Italics"/>
                <a:sym typeface="IBM Plex Sans Condensed Italics"/>
              </a:rPr>
              <a:t> ding </a:t>
            </a:r>
            <a:r>
              <a:rPr lang="en-US" sz="1222" i="1" spc="-33" err="1">
                <a:solidFill>
                  <a:srgbClr val="000000"/>
                </a:solidFill>
                <a:latin typeface="IBM Plex Sans Condensed Italics"/>
                <a:ea typeface="IBM Plex Sans Condensed Italics"/>
                <a:cs typeface="IBM Plex Sans Condensed Italics"/>
                <a:sym typeface="IBM Plex Sans Condensed Italics"/>
              </a:rPr>
              <a:t>weet</a:t>
            </a:r>
            <a:r>
              <a:rPr lang="en-US" sz="1222" i="1" spc="-33">
                <a:solidFill>
                  <a:srgbClr val="000000"/>
                </a:solidFill>
                <a:latin typeface="IBM Plex Sans Condensed Italics"/>
                <a:ea typeface="IBM Plex Sans Condensed Italics"/>
                <a:cs typeface="IBM Plex Sans Condensed Italics"/>
                <a:sym typeface="IBM Plex Sans Condensed Italics"/>
              </a:rPr>
              <a:t> </a:t>
            </a:r>
            <a:r>
              <a:rPr lang="en-US" sz="1222" i="1" spc="-33" err="1">
                <a:solidFill>
                  <a:srgbClr val="000000"/>
                </a:solidFill>
                <a:latin typeface="IBM Plex Sans Condensed Italics"/>
                <a:ea typeface="IBM Plex Sans Condensed Italics"/>
                <a:cs typeface="IBM Plex Sans Condensed Italics"/>
                <a:sym typeface="IBM Plex Sans Condensed Italics"/>
              </a:rPr>
              <a:t>ik</a:t>
            </a:r>
            <a:r>
              <a:rPr lang="en-US" sz="1222" i="1" spc="-33">
                <a:solidFill>
                  <a:srgbClr val="000000"/>
                </a:solidFill>
                <a:latin typeface="IBM Plex Sans Condensed Italics"/>
                <a:ea typeface="IBM Plex Sans Condensed Italics"/>
                <a:cs typeface="IBM Plex Sans Condensed Italics"/>
                <a:sym typeface="IBM Plex Sans Condensed Italics"/>
              </a:rPr>
              <a:t> </a:t>
            </a:r>
            <a:r>
              <a:rPr lang="en-US" sz="1222" i="1" spc="-33" err="1">
                <a:solidFill>
                  <a:srgbClr val="000000"/>
                </a:solidFill>
                <a:latin typeface="IBM Plex Sans Condensed Italics"/>
                <a:ea typeface="IBM Plex Sans Condensed Italics"/>
                <a:cs typeface="IBM Plex Sans Condensed Italics"/>
                <a:sym typeface="IBM Plex Sans Condensed Italics"/>
              </a:rPr>
              <a:t>zeker</a:t>
            </a:r>
            <a:r>
              <a:rPr lang="en-US" sz="1222" i="1" spc="-33">
                <a:solidFill>
                  <a:srgbClr val="000000"/>
                </a:solidFill>
                <a:latin typeface="IBM Plex Sans Condensed Italics"/>
                <a:ea typeface="IBM Plex Sans Condensed Italics"/>
                <a:cs typeface="IBM Plex Sans Condensed Italics"/>
                <a:sym typeface="IBM Plex Sans Condensed Italics"/>
              </a:rPr>
              <a:t>… Maar </a:t>
            </a:r>
            <a:r>
              <a:rPr lang="en-US" sz="1222" i="1" spc="-33" err="1">
                <a:solidFill>
                  <a:srgbClr val="000000"/>
                </a:solidFill>
                <a:latin typeface="IBM Plex Sans Condensed Italics"/>
                <a:ea typeface="IBM Plex Sans Condensed Italics"/>
                <a:cs typeface="IBM Plex Sans Condensed Italics"/>
                <a:sym typeface="IBM Plex Sans Condensed Italics"/>
              </a:rPr>
              <a:t>één</a:t>
            </a:r>
            <a:r>
              <a:rPr lang="en-US" sz="1222" i="1" spc="-33">
                <a:solidFill>
                  <a:srgbClr val="000000"/>
                </a:solidFill>
                <a:latin typeface="IBM Plex Sans Condensed Italics"/>
                <a:ea typeface="IBM Plex Sans Condensed Italics"/>
                <a:cs typeface="IBM Plex Sans Condensed Italics"/>
                <a:sym typeface="IBM Plex Sans Condensed Italics"/>
              </a:rPr>
              <a:t> ding </a:t>
            </a:r>
            <a:r>
              <a:rPr lang="en-US" sz="1222" i="1" spc="-33" err="1">
                <a:solidFill>
                  <a:srgbClr val="000000"/>
                </a:solidFill>
                <a:latin typeface="IBM Plex Sans Condensed Italics"/>
                <a:ea typeface="IBM Plex Sans Condensed Italics"/>
                <a:cs typeface="IBM Plex Sans Condensed Italics"/>
                <a:sym typeface="IBM Plex Sans Condensed Italics"/>
              </a:rPr>
              <a:t>weet</a:t>
            </a:r>
            <a:r>
              <a:rPr lang="en-US" sz="1222" i="1" spc="-33">
                <a:solidFill>
                  <a:srgbClr val="000000"/>
                </a:solidFill>
                <a:latin typeface="IBM Plex Sans Condensed Italics"/>
                <a:ea typeface="IBM Plex Sans Condensed Italics"/>
                <a:cs typeface="IBM Plex Sans Condensed Italics"/>
                <a:sym typeface="IBM Plex Sans Condensed Italics"/>
              </a:rPr>
              <a:t> </a:t>
            </a:r>
            <a:r>
              <a:rPr lang="en-US" sz="1222" i="1" spc="-33" err="1">
                <a:solidFill>
                  <a:srgbClr val="000000"/>
                </a:solidFill>
                <a:latin typeface="IBM Plex Sans Condensed Italics"/>
                <a:ea typeface="IBM Plex Sans Condensed Italics"/>
                <a:cs typeface="IBM Plex Sans Condensed Italics"/>
                <a:sym typeface="IBM Plex Sans Condensed Italics"/>
              </a:rPr>
              <a:t>ik</a:t>
            </a:r>
            <a:r>
              <a:rPr lang="en-US" sz="1222" i="1" spc="-33">
                <a:solidFill>
                  <a:srgbClr val="000000"/>
                </a:solidFill>
                <a:latin typeface="IBM Plex Sans Condensed Italics"/>
                <a:ea typeface="IBM Plex Sans Condensed Italics"/>
                <a:cs typeface="IBM Plex Sans Condensed Italics"/>
                <a:sym typeface="IBM Plex Sans Condensed Italics"/>
              </a:rPr>
              <a:t> </a:t>
            </a:r>
            <a:r>
              <a:rPr lang="en-US" sz="1222" i="1" spc="-33" err="1">
                <a:solidFill>
                  <a:srgbClr val="000000"/>
                </a:solidFill>
                <a:latin typeface="IBM Plex Sans Condensed Italics"/>
                <a:ea typeface="IBM Plex Sans Condensed Italics"/>
                <a:cs typeface="IBM Plex Sans Condensed Italics"/>
                <a:sym typeface="IBM Plex Sans Condensed Italics"/>
              </a:rPr>
              <a:t>zeker</a:t>
            </a:r>
            <a:r>
              <a:rPr lang="en-US" sz="1222" i="1" spc="-33">
                <a:solidFill>
                  <a:srgbClr val="000000"/>
                </a:solidFill>
                <a:latin typeface="IBM Plex Sans Condensed Italics"/>
                <a:ea typeface="IBM Plex Sans Condensed Italics"/>
                <a:cs typeface="IBM Plex Sans Condensed Italics"/>
                <a:sym typeface="IBM Plex Sans Condensed Italics"/>
              </a:rPr>
              <a:t>: </a:t>
            </a:r>
            <a:r>
              <a:rPr lang="en-US" sz="1222" i="1" spc="-33" err="1">
                <a:solidFill>
                  <a:srgbClr val="000000"/>
                </a:solidFill>
                <a:latin typeface="IBM Plex Sans Condensed Italics"/>
                <a:ea typeface="IBM Plex Sans Condensed Italics"/>
                <a:cs typeface="IBM Plex Sans Condensed Italics"/>
                <a:sym typeface="IBM Plex Sans Condensed Italics"/>
              </a:rPr>
              <a:t>jij</a:t>
            </a:r>
            <a:r>
              <a:rPr lang="en-US" sz="1222" i="1" spc="-33">
                <a:solidFill>
                  <a:srgbClr val="000000"/>
                </a:solidFill>
                <a:latin typeface="IBM Plex Sans Condensed Italics"/>
                <a:ea typeface="IBM Plex Sans Condensed Italics"/>
                <a:cs typeface="IBM Plex Sans Condensed Italics"/>
                <a:sym typeface="IBM Plex Sans Condensed Italics"/>
              </a:rPr>
              <a:t> </a:t>
            </a:r>
            <a:r>
              <a:rPr lang="en-US" sz="1222" i="1" spc="-33" err="1">
                <a:solidFill>
                  <a:srgbClr val="000000"/>
                </a:solidFill>
                <a:latin typeface="IBM Plex Sans Condensed Italics"/>
                <a:ea typeface="IBM Plex Sans Condensed Italics"/>
                <a:cs typeface="IBM Plex Sans Condensed Italics"/>
                <a:sym typeface="IBM Plex Sans Condensed Italics"/>
              </a:rPr>
              <a:t>kan</a:t>
            </a:r>
            <a:r>
              <a:rPr lang="en-US" sz="1222" i="1" spc="-33">
                <a:solidFill>
                  <a:srgbClr val="000000"/>
                </a:solidFill>
                <a:latin typeface="IBM Plex Sans Condensed Italics"/>
                <a:ea typeface="IBM Plex Sans Condensed Italics"/>
                <a:cs typeface="IBM Plex Sans Condensed Italics"/>
                <a:sym typeface="IBM Plex Sans Condensed Italics"/>
              </a:rPr>
              <a:t> </a:t>
            </a:r>
            <a:r>
              <a:rPr lang="en-US" sz="1222" i="1" spc="-33" err="1">
                <a:solidFill>
                  <a:srgbClr val="000000"/>
                </a:solidFill>
                <a:latin typeface="IBM Plex Sans Condensed Italics"/>
                <a:ea typeface="IBM Plex Sans Condensed Italics"/>
                <a:cs typeface="IBM Plex Sans Condensed Italics"/>
                <a:sym typeface="IBM Plex Sans Condensed Italics"/>
              </a:rPr>
              <a:t>worden</a:t>
            </a:r>
            <a:r>
              <a:rPr lang="en-US" sz="1222" i="1" spc="-33">
                <a:solidFill>
                  <a:srgbClr val="000000"/>
                </a:solidFill>
                <a:latin typeface="IBM Plex Sans Condensed Italics"/>
                <a:ea typeface="IBM Plex Sans Condensed Italics"/>
                <a:cs typeface="IBM Plex Sans Condensed Italics"/>
                <a:sym typeface="IBM Plex Sans Condensed Italics"/>
              </a:rPr>
              <a:t>, </a:t>
            </a:r>
            <a:r>
              <a:rPr lang="en-US" sz="1222" i="1" spc="-33" err="1">
                <a:solidFill>
                  <a:srgbClr val="000000"/>
                </a:solidFill>
                <a:latin typeface="IBM Plex Sans Condensed Italics"/>
                <a:ea typeface="IBM Plex Sans Condensed Italics"/>
                <a:cs typeface="IBM Plex Sans Condensed Italics"/>
                <a:sym typeface="IBM Plex Sans Condensed Italics"/>
              </a:rPr>
              <a:t>worden</a:t>
            </a:r>
            <a:r>
              <a:rPr lang="en-US" sz="1222" i="1" spc="-33">
                <a:solidFill>
                  <a:srgbClr val="000000"/>
                </a:solidFill>
                <a:latin typeface="IBM Plex Sans Condensed Italics"/>
                <a:ea typeface="IBM Plex Sans Condensed Italics"/>
                <a:cs typeface="IBM Plex Sans Condensed Italics"/>
                <a:sym typeface="IBM Plex Sans Condensed Italics"/>
              </a:rPr>
              <a:t> wat je </a:t>
            </a:r>
            <a:r>
              <a:rPr lang="en-US" sz="1222" i="1" spc="-33" err="1">
                <a:solidFill>
                  <a:srgbClr val="000000"/>
                </a:solidFill>
                <a:latin typeface="IBM Plex Sans Condensed Italics"/>
                <a:ea typeface="IBM Plex Sans Condensed Italics"/>
                <a:cs typeface="IBM Plex Sans Condensed Italics"/>
                <a:sym typeface="IBM Plex Sans Condensed Italics"/>
              </a:rPr>
              <a:t>wil</a:t>
            </a:r>
            <a:r>
              <a:rPr lang="en-US" sz="1222" i="1" spc="-33">
                <a:solidFill>
                  <a:srgbClr val="000000"/>
                </a:solidFill>
                <a:latin typeface="IBM Plex Sans Condensed Italics"/>
                <a:ea typeface="IBM Plex Sans Condensed Italics"/>
                <a:cs typeface="IBM Plex Sans Condensed Italics"/>
                <a:sym typeface="IBM Plex Sans Condensed Italics"/>
              </a:rPr>
              <a:t>, maar </a:t>
            </a:r>
            <a:r>
              <a:rPr lang="en-US" sz="1222" i="1" spc="-33" err="1">
                <a:solidFill>
                  <a:srgbClr val="000000"/>
                </a:solidFill>
                <a:latin typeface="IBM Plex Sans Condensed Italics"/>
                <a:ea typeface="IBM Plex Sans Condensed Italics"/>
                <a:cs typeface="IBM Plex Sans Condensed Italics"/>
                <a:sym typeface="IBM Plex Sans Condensed Italics"/>
              </a:rPr>
              <a:t>techniek</a:t>
            </a:r>
            <a:r>
              <a:rPr lang="en-US" sz="1222" i="1" spc="-33">
                <a:solidFill>
                  <a:srgbClr val="000000"/>
                </a:solidFill>
                <a:latin typeface="IBM Plex Sans Condensed Italics"/>
                <a:ea typeface="IBM Plex Sans Condensed Italics"/>
                <a:cs typeface="IBM Plex Sans Condensed Italics"/>
                <a:sym typeface="IBM Plex Sans Condensed Italics"/>
              </a:rPr>
              <a:t> </a:t>
            </a:r>
            <a:r>
              <a:rPr lang="en-US" sz="1222" i="1" spc="-33" err="1">
                <a:solidFill>
                  <a:srgbClr val="000000"/>
                </a:solidFill>
                <a:latin typeface="IBM Plex Sans Condensed Italics"/>
                <a:ea typeface="IBM Plex Sans Condensed Italics"/>
                <a:cs typeface="IBM Plex Sans Condensed Italics"/>
                <a:sym typeface="IBM Plex Sans Condensed Italics"/>
              </a:rPr>
              <a:t>maakt</a:t>
            </a:r>
            <a:r>
              <a:rPr lang="en-US" sz="1222" i="1" spc="-33">
                <a:solidFill>
                  <a:srgbClr val="000000"/>
                </a:solidFill>
                <a:latin typeface="IBM Plex Sans Condensed Italics"/>
                <a:ea typeface="IBM Plex Sans Condensed Italics"/>
                <a:cs typeface="IBM Plex Sans Condensed Italics"/>
                <a:sym typeface="IBM Plex Sans Condensed Italics"/>
              </a:rPr>
              <a:t> het </a:t>
            </a:r>
            <a:r>
              <a:rPr lang="en-US" sz="1222" i="1" spc="-33" err="1">
                <a:solidFill>
                  <a:srgbClr val="000000"/>
                </a:solidFill>
                <a:latin typeface="IBM Plex Sans Condensed Italics"/>
                <a:ea typeface="IBM Plex Sans Condensed Italics"/>
                <a:cs typeface="IBM Plex Sans Condensed Italics"/>
                <a:sym typeface="IBM Plex Sans Condensed Italics"/>
              </a:rPr>
              <a:t>verschil</a:t>
            </a:r>
            <a:r>
              <a:rPr lang="en-US" sz="1222" i="1" spc="-33">
                <a:solidFill>
                  <a:srgbClr val="000000"/>
                </a:solidFill>
                <a:latin typeface="IBM Plex Sans Condensed Italics"/>
                <a:ea typeface="IBM Plex Sans Condensed Italics"/>
                <a:cs typeface="IBM Plex Sans Condensed Italics"/>
                <a:sym typeface="IBM Plex Sans Condensed Italics"/>
              </a:rPr>
              <a:t>. </a:t>
            </a:r>
            <a:r>
              <a:rPr lang="en-US" sz="1222" i="1" spc="-33" err="1">
                <a:solidFill>
                  <a:srgbClr val="000000"/>
                </a:solidFill>
                <a:latin typeface="IBM Plex Sans Condensed Italics"/>
                <a:ea typeface="IBM Plex Sans Condensed Italics"/>
                <a:cs typeface="IBM Plex Sans Condensed Italics"/>
                <a:sym typeface="IBM Plex Sans Condensed Italics"/>
              </a:rPr>
              <a:t>Zoveel</a:t>
            </a:r>
            <a:r>
              <a:rPr lang="en-US" sz="1222" i="1" spc="-33">
                <a:solidFill>
                  <a:srgbClr val="000000"/>
                </a:solidFill>
                <a:latin typeface="IBM Plex Sans Condensed Italics"/>
                <a:ea typeface="IBM Plex Sans Condensed Italics"/>
                <a:cs typeface="IBM Plex Sans Condensed Italics"/>
                <a:sym typeface="IBM Plex Sans Condensed Italics"/>
              </a:rPr>
              <a:t> </a:t>
            </a:r>
            <a:r>
              <a:rPr lang="en-US" sz="1222" i="1" spc="-33" err="1">
                <a:solidFill>
                  <a:srgbClr val="000000"/>
                </a:solidFill>
                <a:latin typeface="IBM Plex Sans Condensed Italics"/>
                <a:ea typeface="IBM Plex Sans Condensed Italics"/>
                <a:cs typeface="IBM Plex Sans Condensed Italics"/>
                <a:sym typeface="IBM Plex Sans Condensed Italics"/>
              </a:rPr>
              <a:t>dingen</a:t>
            </a:r>
            <a:r>
              <a:rPr lang="en-US" sz="1222" i="1" spc="-33">
                <a:solidFill>
                  <a:srgbClr val="000000"/>
                </a:solidFill>
                <a:latin typeface="IBM Plex Sans Condensed Italics"/>
                <a:ea typeface="IBM Plex Sans Condensed Italics"/>
                <a:cs typeface="IBM Plex Sans Condensed Italics"/>
                <a:sym typeface="IBM Plex Sans Condensed Italics"/>
              </a:rPr>
              <a:t> die je later </a:t>
            </a:r>
            <a:r>
              <a:rPr lang="en-US" sz="1222" i="1" spc="-33" err="1">
                <a:solidFill>
                  <a:srgbClr val="000000"/>
                </a:solidFill>
                <a:latin typeface="IBM Plex Sans Condensed Italics"/>
                <a:ea typeface="IBM Plex Sans Condensed Italics"/>
                <a:cs typeface="IBM Plex Sans Condensed Italics"/>
                <a:sym typeface="IBM Plex Sans Condensed Italics"/>
              </a:rPr>
              <a:t>kunt</a:t>
            </a:r>
            <a:r>
              <a:rPr lang="en-US" sz="1222" i="1" spc="-33">
                <a:solidFill>
                  <a:srgbClr val="000000"/>
                </a:solidFill>
                <a:latin typeface="IBM Plex Sans Condensed Italics"/>
                <a:ea typeface="IBM Plex Sans Condensed Italics"/>
                <a:cs typeface="IBM Plex Sans Condensed Italics"/>
                <a:sym typeface="IBM Plex Sans Condensed Italics"/>
              </a:rPr>
              <a:t> </a:t>
            </a:r>
            <a:r>
              <a:rPr lang="en-US" sz="1222" i="1" spc="-33" err="1">
                <a:solidFill>
                  <a:srgbClr val="000000"/>
                </a:solidFill>
                <a:latin typeface="IBM Plex Sans Condensed Italics"/>
                <a:ea typeface="IBM Plex Sans Condensed Italics"/>
                <a:cs typeface="IBM Plex Sans Condensed Italics"/>
                <a:sym typeface="IBM Plex Sans Condensed Italics"/>
              </a:rPr>
              <a:t>doen</a:t>
            </a:r>
            <a:r>
              <a:rPr lang="en-US" sz="1222" i="1" spc="-33">
                <a:solidFill>
                  <a:srgbClr val="000000"/>
                </a:solidFill>
                <a:latin typeface="IBM Plex Sans Condensed Italics"/>
                <a:ea typeface="IBM Plex Sans Condensed Italics"/>
                <a:cs typeface="IBM Plex Sans Condensed Italics"/>
                <a:sym typeface="IBM Plex Sans Condensed Italics"/>
              </a:rPr>
              <a:t>, </a:t>
            </a:r>
            <a:r>
              <a:rPr lang="en-US" sz="1222" i="1" spc="-33" err="1">
                <a:solidFill>
                  <a:srgbClr val="000000"/>
                </a:solidFill>
                <a:latin typeface="IBM Plex Sans Condensed Italics"/>
                <a:ea typeface="IBM Plex Sans Condensed Italics"/>
                <a:cs typeface="IBM Plex Sans Condensed Italics"/>
                <a:sym typeface="IBM Plex Sans Condensed Italics"/>
              </a:rPr>
              <a:t>vanaf</a:t>
            </a:r>
            <a:r>
              <a:rPr lang="en-US" sz="1222" i="1" spc="-33">
                <a:solidFill>
                  <a:srgbClr val="000000"/>
                </a:solidFill>
                <a:latin typeface="IBM Plex Sans Condensed Italics"/>
                <a:ea typeface="IBM Plex Sans Condensed Italics"/>
                <a:cs typeface="IBM Plex Sans Condensed Italics"/>
                <a:sym typeface="IBM Plex Sans Condensed Italics"/>
              </a:rPr>
              <a:t> nu tot </a:t>
            </a:r>
            <a:r>
              <a:rPr lang="en-US" sz="1222" i="1" spc="-33" err="1">
                <a:solidFill>
                  <a:srgbClr val="000000"/>
                </a:solidFill>
                <a:latin typeface="IBM Plex Sans Condensed Italics"/>
                <a:ea typeface="IBM Plex Sans Condensed Italics"/>
                <a:cs typeface="IBM Plex Sans Condensed Italics"/>
                <a:sym typeface="IBM Plex Sans Condensed Italics"/>
              </a:rPr>
              <a:t>aan</a:t>
            </a:r>
            <a:r>
              <a:rPr lang="en-US" sz="1222" i="1" spc="-33">
                <a:solidFill>
                  <a:srgbClr val="000000"/>
                </a:solidFill>
                <a:latin typeface="IBM Plex Sans Condensed Italics"/>
                <a:ea typeface="IBM Plex Sans Condensed Italics"/>
                <a:cs typeface="IBM Plex Sans Condensed Italics"/>
                <a:sym typeface="IBM Plex Sans Condensed Italics"/>
              </a:rPr>
              <a:t> je </a:t>
            </a:r>
            <a:r>
              <a:rPr lang="en-US" sz="1222" i="1" spc="-33" err="1">
                <a:solidFill>
                  <a:srgbClr val="000000"/>
                </a:solidFill>
                <a:latin typeface="IBM Plex Sans Condensed Italics"/>
                <a:ea typeface="IBM Plex Sans Condensed Italics"/>
                <a:cs typeface="IBM Plex Sans Condensed Italics"/>
                <a:sym typeface="IBM Plex Sans Condensed Italics"/>
              </a:rPr>
              <a:t>pensioen</a:t>
            </a:r>
            <a:r>
              <a:rPr lang="en-US" sz="1222" i="1" spc="-33">
                <a:solidFill>
                  <a:srgbClr val="000000"/>
                </a:solidFill>
                <a:latin typeface="IBM Plex Sans Condensed Italics"/>
                <a:ea typeface="IBM Plex Sans Condensed Italics"/>
                <a:cs typeface="IBM Plex Sans Condensed Italics"/>
                <a:sym typeface="IBM Plex Sans Condensed Italics"/>
              </a:rPr>
              <a:t>. </a:t>
            </a:r>
          </a:p>
        </p:txBody>
      </p:sp>
      <p:sp>
        <p:nvSpPr>
          <p:cNvPr id="10" name="TextBox 10"/>
          <p:cNvSpPr txBox="1"/>
          <p:nvPr/>
        </p:nvSpPr>
        <p:spPr>
          <a:xfrm>
            <a:off x="3398538" y="538827"/>
            <a:ext cx="1929038" cy="1339469"/>
          </a:xfrm>
          <a:prstGeom prst="rect">
            <a:avLst/>
          </a:prstGeom>
        </p:spPr>
        <p:txBody>
          <a:bodyPr lIns="0" tIns="0" rIns="0" bIns="0" rtlCol="0" anchor="t">
            <a:spAutoFit/>
          </a:bodyPr>
          <a:lstStyle/>
          <a:p>
            <a:pPr algn="just">
              <a:lnSpc>
                <a:spcPts val="1477"/>
              </a:lnSpc>
            </a:pPr>
            <a:r>
              <a:rPr lang="en-US" sz="1222" i="1" spc="-33">
                <a:solidFill>
                  <a:srgbClr val="000000"/>
                </a:solidFill>
                <a:latin typeface="IBM Plex Sans Condensed Italics"/>
                <a:ea typeface="IBM Plex Sans Condensed Italics"/>
                <a:cs typeface="IBM Plex Sans Condensed Italics"/>
                <a:sym typeface="IBM Plex Sans Condensed Italics"/>
              </a:rPr>
              <a:t>Jij kan worden, worden wat je wil, maar techniek maakt het verschil. Wat vind je leuk en wat is jouw talent? Je bent echt iets geworden, als je bent wie je bent, Oho, want jij kan worden, worden wat je wil!</a:t>
            </a:r>
            <a:r>
              <a:rPr lang="en-US" sz="1222" spc="-33">
                <a:solidFill>
                  <a:srgbClr val="000000"/>
                </a:solidFill>
                <a:latin typeface="IBM Plex Sans Condensed"/>
                <a:ea typeface="IBM Plex Sans Condensed"/>
                <a:cs typeface="IBM Plex Sans Condensed"/>
                <a:sym typeface="IBM Plex Sans Condensed"/>
              </a:rPr>
              <a:t> </a:t>
            </a:r>
          </a:p>
        </p:txBody>
      </p:sp>
      <p:sp>
        <p:nvSpPr>
          <p:cNvPr id="11" name="TextBox 11"/>
          <p:cNvSpPr txBox="1"/>
          <p:nvPr/>
        </p:nvSpPr>
        <p:spPr>
          <a:xfrm>
            <a:off x="4053219" y="4995723"/>
            <a:ext cx="1029147" cy="282129"/>
          </a:xfrm>
          <a:prstGeom prst="rect">
            <a:avLst/>
          </a:prstGeom>
        </p:spPr>
        <p:txBody>
          <a:bodyPr lIns="0" tIns="0" rIns="0" bIns="0" rtlCol="0" anchor="t">
            <a:spAutoFit/>
          </a:bodyPr>
          <a:lstStyle/>
          <a:p>
            <a:pPr>
              <a:lnSpc>
                <a:spcPts val="1120"/>
              </a:lnSpc>
            </a:pPr>
            <a:r>
              <a:rPr lang="en-US" sz="917" spc="-19">
                <a:solidFill>
                  <a:srgbClr val="000000"/>
                </a:solidFill>
                <a:latin typeface="IBM Plex Sans Condensed"/>
                <a:ea typeface="IBM Plex Sans Condensed"/>
                <a:cs typeface="IBM Plex Sans Condensed"/>
                <a:sym typeface="IBM Plex Sans Condensed"/>
              </a:rPr>
              <a:t>Luister het hele liedje en bekijk de videoclip</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R2032 Knoopcel / Batterij 3V Lithium - Gear Poin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09244" y="791853"/>
            <a:ext cx="5715000" cy="5715000"/>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Batterij Duracell Ultra Power 4xAAA bij Van Hilte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3948" y="1625290"/>
            <a:ext cx="5010150" cy="40481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446793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Wat is een LE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1419" y="696021"/>
            <a:ext cx="9144000" cy="56483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4509005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0" name="Picture 6" descr="techniek groep 4"/>
          <p:cNvPicPr>
            <a:picLocks noChangeAspect="1" noChangeArrowheads="1"/>
          </p:cNvPicPr>
          <p:nvPr/>
        </p:nvPicPr>
        <p:blipFill rotWithShape="1">
          <a:blip r:embed="rId2">
            <a:extLst>
              <a:ext uri="{28A0092B-C50C-407E-A947-70E740481C1C}">
                <a14:useLocalDpi xmlns:a14="http://schemas.microsoft.com/office/drawing/2010/main" val="0"/>
              </a:ext>
            </a:extLst>
          </a:blip>
          <a:srcRect t="1368"/>
          <a:stretch/>
        </p:blipFill>
        <p:spPr bwMode="auto">
          <a:xfrm>
            <a:off x="1460597" y="10"/>
            <a:ext cx="9270806" cy="6857990"/>
          </a:xfrm>
          <a:custGeom>
            <a:avLst/>
            <a:gdLst/>
            <a:ahLst/>
            <a:cxnLst/>
            <a:rect l="l" t="t" r="r" b="b"/>
            <a:pathLst>
              <a:path w="9270806" h="6858000">
                <a:moveTo>
                  <a:pt x="1503712" y="0"/>
                </a:moveTo>
                <a:lnTo>
                  <a:pt x="7767094" y="0"/>
                </a:lnTo>
                <a:lnTo>
                  <a:pt x="7913128" y="139721"/>
                </a:lnTo>
                <a:cubicBezTo>
                  <a:pt x="8751971" y="981521"/>
                  <a:pt x="9270806" y="2144457"/>
                  <a:pt x="9270806" y="3429000"/>
                </a:cubicBezTo>
                <a:cubicBezTo>
                  <a:pt x="9270806" y="4713544"/>
                  <a:pt x="8751971" y="5876479"/>
                  <a:pt x="7913128" y="6718279"/>
                </a:cubicBezTo>
                <a:lnTo>
                  <a:pt x="7767094" y="6858000"/>
                </a:lnTo>
                <a:lnTo>
                  <a:pt x="1503712" y="6858000"/>
                </a:lnTo>
                <a:lnTo>
                  <a:pt x="1357679" y="6718279"/>
                </a:lnTo>
                <a:cubicBezTo>
                  <a:pt x="518835" y="5876479"/>
                  <a:pt x="0" y="4713544"/>
                  <a:pt x="0" y="3429000"/>
                </a:cubicBezTo>
                <a:cubicBezTo>
                  <a:pt x="0" y="2144457"/>
                  <a:pt x="518835" y="981521"/>
                  <a:pt x="1357679" y="139721"/>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499433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Driehoek 40">
            <a:extLst>
              <a:ext uri="{FF2B5EF4-FFF2-40B4-BE49-F238E27FC236}">
                <a16:creationId xmlns:a16="http://schemas.microsoft.com/office/drawing/2014/main" id="{4FA19198-5828-6C45-8579-37471C093C48}"/>
              </a:ext>
            </a:extLst>
          </p:cNvPr>
          <p:cNvSpPr/>
          <p:nvPr/>
        </p:nvSpPr>
        <p:spPr>
          <a:xfrm rot="16200000">
            <a:off x="7378557" y="5099526"/>
            <a:ext cx="1624028" cy="495219"/>
          </a:xfrm>
          <a:prstGeom prst="triangle">
            <a:avLst/>
          </a:prstGeom>
          <a:solidFill>
            <a:schemeClr val="bg1"/>
          </a:solidFill>
          <a:ln w="25400" cap="flat">
            <a:noFill/>
            <a:prstDash val="solid"/>
            <a:bevel/>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1147" tIns="41147" rIns="41147" bIns="41147" numCol="1" spcCol="38100" rtlCol="0" anchor="t">
            <a:spAutoFit/>
          </a:bodyPr>
          <a:lstStyle/>
          <a:p>
            <a:pPr defTabSz="822960" latinLnBrk="1" hangingPunct="0"/>
            <a:endParaRPr lang="nl-NL" sz="1080">
              <a:solidFill>
                <a:srgbClr val="000000"/>
              </a:solidFill>
              <a:latin typeface="Gill Sans"/>
              <a:ea typeface="Gill Sans"/>
              <a:cs typeface="Gill Sans"/>
              <a:sym typeface="Gill Sans"/>
            </a:endParaRPr>
          </a:p>
        </p:txBody>
      </p:sp>
      <p:pic>
        <p:nvPicPr>
          <p:cNvPr id="2" name="Afbeelding 1">
            <a:extLst>
              <a:ext uri="{FF2B5EF4-FFF2-40B4-BE49-F238E27FC236}">
                <a16:creationId xmlns:a16="http://schemas.microsoft.com/office/drawing/2014/main" id="{E6D91679-7082-724F-B386-F301264604BE}"/>
              </a:ext>
            </a:extLst>
          </p:cNvPr>
          <p:cNvPicPr>
            <a:picLocks noChangeAspect="1"/>
          </p:cNvPicPr>
          <p:nvPr/>
        </p:nvPicPr>
        <p:blipFill>
          <a:blip r:embed="rId3"/>
          <a:stretch>
            <a:fillRect/>
          </a:stretch>
        </p:blipFill>
        <p:spPr>
          <a:xfrm>
            <a:off x="2485630" y="1925257"/>
            <a:ext cx="6197315" cy="2954054"/>
          </a:xfrm>
          <a:prstGeom prst="rect">
            <a:avLst/>
          </a:prstGeom>
        </p:spPr>
      </p:pic>
      <p:sp>
        <p:nvSpPr>
          <p:cNvPr id="10" name="Tekstvak 9">
            <a:extLst>
              <a:ext uri="{FF2B5EF4-FFF2-40B4-BE49-F238E27FC236}">
                <a16:creationId xmlns:a16="http://schemas.microsoft.com/office/drawing/2014/main" id="{31428BE7-5CE7-3343-87F8-1F61EC5AD97D}"/>
              </a:ext>
            </a:extLst>
          </p:cNvPr>
          <p:cNvSpPr txBox="1"/>
          <p:nvPr/>
        </p:nvSpPr>
        <p:spPr>
          <a:xfrm>
            <a:off x="10233992" y="3060085"/>
            <a:ext cx="1459828" cy="415496"/>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1147" tIns="41147" rIns="41147" bIns="41147" numCol="1" spcCol="38100" rtlCol="0" anchor="t">
            <a:spAutoFit/>
          </a:bodyPr>
          <a:lstStyle/>
          <a:p>
            <a:pPr defTabSz="822960" latinLnBrk="1" hangingPunct="0"/>
            <a:r>
              <a:rPr lang="nl-NL" sz="2160" b="1" dirty="0">
                <a:solidFill>
                  <a:srgbClr val="000000"/>
                </a:solidFill>
                <a:latin typeface="Arial Narrow" panose="020B0604020202020204" pitchFamily="34" charset="0"/>
                <a:cs typeface="Arial Narrow" panose="020B0604020202020204" pitchFamily="34" charset="0"/>
                <a:sym typeface="Gill Sans"/>
              </a:rPr>
              <a:t>Apparaat</a:t>
            </a:r>
          </a:p>
        </p:txBody>
      </p:sp>
      <p:cxnSp>
        <p:nvCxnSpPr>
          <p:cNvPr id="4" name="Rechte verbindingslijn met pijl 3">
            <a:extLst>
              <a:ext uri="{FF2B5EF4-FFF2-40B4-BE49-F238E27FC236}">
                <a16:creationId xmlns:a16="http://schemas.microsoft.com/office/drawing/2014/main" id="{24017E0C-A113-4541-935D-B04F462CB066}"/>
              </a:ext>
            </a:extLst>
          </p:cNvPr>
          <p:cNvCxnSpPr>
            <a:cxnSpLocks/>
          </p:cNvCxnSpPr>
          <p:nvPr/>
        </p:nvCxnSpPr>
        <p:spPr>
          <a:xfrm flipH="1">
            <a:off x="8884047" y="3267833"/>
            <a:ext cx="1148843" cy="1"/>
          </a:xfrm>
          <a:prstGeom prst="straightConnector1">
            <a:avLst/>
          </a:prstGeom>
          <a:noFill/>
          <a:ln w="25400" cap="flat">
            <a:solidFill>
              <a:schemeClr val="tx1"/>
            </a:solidFill>
            <a:prstDash val="sysDash"/>
            <a:bevel/>
            <a:headEnd type="none"/>
            <a:tailEnd type="triangle"/>
          </a:ln>
          <a:effectLst>
            <a:outerShdw blurRad="38100" dist="20000" dir="5400000" rotWithShape="0">
              <a:srgbClr val="000000">
                <a:alpha val="38000"/>
              </a:srgbClr>
            </a:outerShdw>
          </a:effectLst>
        </p:spPr>
        <p:style>
          <a:lnRef idx="0">
            <a:scrgbClr r="0" g="0" b="0"/>
          </a:lnRef>
          <a:fillRef idx="0">
            <a:scrgbClr r="0" g="0" b="0"/>
          </a:fillRef>
          <a:effectRef idx="0">
            <a:scrgbClr r="0" g="0" b="0"/>
          </a:effectRef>
          <a:fontRef idx="none"/>
        </p:style>
      </p:cxnSp>
      <p:cxnSp>
        <p:nvCxnSpPr>
          <p:cNvPr id="13" name="Rechte verbindingslijn met pijl 12">
            <a:extLst>
              <a:ext uri="{FF2B5EF4-FFF2-40B4-BE49-F238E27FC236}">
                <a16:creationId xmlns:a16="http://schemas.microsoft.com/office/drawing/2014/main" id="{041E69DE-8CB6-6749-B2A8-13111B3D35CF}"/>
              </a:ext>
            </a:extLst>
          </p:cNvPr>
          <p:cNvCxnSpPr>
            <a:cxnSpLocks/>
          </p:cNvCxnSpPr>
          <p:nvPr/>
        </p:nvCxnSpPr>
        <p:spPr>
          <a:xfrm>
            <a:off x="1204000" y="3338695"/>
            <a:ext cx="868721" cy="0"/>
          </a:xfrm>
          <a:prstGeom prst="straightConnector1">
            <a:avLst/>
          </a:prstGeom>
          <a:noFill/>
          <a:ln w="25400" cap="flat">
            <a:solidFill>
              <a:schemeClr val="tx1"/>
            </a:solidFill>
            <a:prstDash val="sysDash"/>
            <a:bevel/>
            <a:headEnd type="none"/>
            <a:tailEnd type="triangle"/>
          </a:ln>
          <a:effectLst>
            <a:outerShdw blurRad="38100" dist="20000" dir="5400000" rotWithShape="0">
              <a:srgbClr val="000000">
                <a:alpha val="38000"/>
              </a:srgbClr>
            </a:outerShdw>
          </a:effectLst>
        </p:spPr>
        <p:style>
          <a:lnRef idx="0">
            <a:scrgbClr r="0" g="0" b="0"/>
          </a:lnRef>
          <a:fillRef idx="0">
            <a:scrgbClr r="0" g="0" b="0"/>
          </a:fillRef>
          <a:effectRef idx="0">
            <a:scrgbClr r="0" g="0" b="0"/>
          </a:effectRef>
          <a:fontRef idx="none"/>
        </p:style>
      </p:cxnSp>
      <p:sp>
        <p:nvSpPr>
          <p:cNvPr id="16" name="Tekstvak 15">
            <a:extLst>
              <a:ext uri="{FF2B5EF4-FFF2-40B4-BE49-F238E27FC236}">
                <a16:creationId xmlns:a16="http://schemas.microsoft.com/office/drawing/2014/main" id="{0AED6760-CD1D-FB42-AE2B-3ECAD4BDFF9A}"/>
              </a:ext>
            </a:extLst>
          </p:cNvPr>
          <p:cNvSpPr txBox="1"/>
          <p:nvPr/>
        </p:nvSpPr>
        <p:spPr>
          <a:xfrm>
            <a:off x="612893" y="1925257"/>
            <a:ext cx="1459828" cy="747895"/>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1147" tIns="41147" rIns="41147" bIns="41147" numCol="1" spcCol="38100" rtlCol="0" anchor="t">
            <a:spAutoFit/>
          </a:bodyPr>
          <a:lstStyle/>
          <a:p>
            <a:pPr defTabSz="822960" latinLnBrk="1" hangingPunct="0"/>
            <a:r>
              <a:rPr lang="nl-NL" sz="2160" b="1" dirty="0">
                <a:solidFill>
                  <a:srgbClr val="000000"/>
                </a:solidFill>
                <a:latin typeface="Arial Narrow" panose="020B0604020202020204" pitchFamily="34" charset="0"/>
                <a:cs typeface="Arial Narrow" panose="020B0604020202020204" pitchFamily="34" charset="0"/>
                <a:sym typeface="Gill Sans"/>
              </a:rPr>
              <a:t>Batterij of </a:t>
            </a:r>
          </a:p>
          <a:p>
            <a:pPr defTabSz="822960" latinLnBrk="1" hangingPunct="0"/>
            <a:r>
              <a:rPr lang="nl-NL" sz="2160" b="1" dirty="0">
                <a:solidFill>
                  <a:srgbClr val="000000"/>
                </a:solidFill>
                <a:latin typeface="Arial Narrow" panose="020B0604020202020204" pitchFamily="34" charset="0"/>
                <a:cs typeface="Arial Narrow" panose="020B0604020202020204" pitchFamily="34" charset="0"/>
                <a:sym typeface="Gill Sans"/>
              </a:rPr>
              <a:t>stopcontact</a:t>
            </a:r>
          </a:p>
        </p:txBody>
      </p:sp>
      <p:cxnSp>
        <p:nvCxnSpPr>
          <p:cNvPr id="18" name="Rechte verbindingslijn met pijl 17">
            <a:extLst>
              <a:ext uri="{FF2B5EF4-FFF2-40B4-BE49-F238E27FC236}">
                <a16:creationId xmlns:a16="http://schemas.microsoft.com/office/drawing/2014/main" id="{B7162865-ED57-B641-A56D-A7F7AB854C18}"/>
              </a:ext>
            </a:extLst>
          </p:cNvPr>
          <p:cNvCxnSpPr>
            <a:cxnSpLocks/>
          </p:cNvCxnSpPr>
          <p:nvPr/>
        </p:nvCxnSpPr>
        <p:spPr>
          <a:xfrm>
            <a:off x="1204000" y="2895691"/>
            <a:ext cx="0" cy="443004"/>
          </a:xfrm>
          <a:prstGeom prst="straightConnector1">
            <a:avLst/>
          </a:prstGeom>
          <a:noFill/>
          <a:ln w="25400" cap="flat">
            <a:solidFill>
              <a:schemeClr val="tx1"/>
            </a:solidFill>
            <a:prstDash val="sysDash"/>
            <a:bevel/>
            <a:headEnd type="none"/>
            <a:tailEnd type="none"/>
          </a:ln>
          <a:effectLst>
            <a:outerShdw blurRad="38100" dist="20000" dir="5400000" rotWithShape="0">
              <a:srgbClr val="000000">
                <a:alpha val="38000"/>
              </a:srgbClr>
            </a:outerShdw>
          </a:effectLst>
        </p:spPr>
        <p:style>
          <a:lnRef idx="0">
            <a:scrgbClr r="0" g="0" b="0"/>
          </a:lnRef>
          <a:fillRef idx="0">
            <a:scrgbClr r="0" g="0" b="0"/>
          </a:fillRef>
          <a:effectRef idx="0">
            <a:scrgbClr r="0" g="0" b="0"/>
          </a:effectRef>
          <a:fontRef idx="none"/>
        </p:style>
      </p:cxnSp>
    </p:spTree>
    <p:extLst>
      <p:ext uri="{BB962C8B-B14F-4D97-AF65-F5344CB8AC3E}">
        <p14:creationId xmlns:p14="http://schemas.microsoft.com/office/powerpoint/2010/main" val="3661275435"/>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descr="Afbeelding met tekst, tekenfilm&#10;&#10;Automatisch gegenereerde beschrijving">
            <a:extLst>
              <a:ext uri="{FF2B5EF4-FFF2-40B4-BE49-F238E27FC236}">
                <a16:creationId xmlns:a16="http://schemas.microsoft.com/office/drawing/2014/main" id="{3FC946DF-59A3-B6A0-4399-C3A1A12BD877}"/>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513689" y="185781"/>
            <a:ext cx="5164621" cy="6486438"/>
          </a:xfrm>
        </p:spPr>
      </p:pic>
    </p:spTree>
    <p:extLst>
      <p:ext uri="{BB962C8B-B14F-4D97-AF65-F5344CB8AC3E}">
        <p14:creationId xmlns:p14="http://schemas.microsoft.com/office/powerpoint/2010/main" val="274643511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8907865" y="164133"/>
            <a:ext cx="3007272" cy="3007272"/>
          </a:xfrm>
          <a:prstGeom prst="rect">
            <a:avLst/>
          </a:prstGeom>
          <a:extLst>
            <a:ext uri="{909E8E84-426E-40DD-AFC4-6F175D3DCCD1}">
              <a14:hiddenFill xmlns:a14="http://schemas.microsoft.com/office/drawing/2010/main">
                <a:solidFill>
                  <a:srgbClr val="FFFFFF"/>
                </a:solidFill>
              </a14:hiddenFill>
            </a:ext>
          </a:extLst>
        </p:spPr>
      </p:pic>
      <p:pic>
        <p:nvPicPr>
          <p:cNvPr id="22" name="Picture 36"/>
          <p:cNvPicPr>
            <a:picLocks noChangeAspect="1" noChangeArrowheads="1"/>
          </p:cNvPicPr>
          <p:nvPr/>
        </p:nvPicPr>
        <p:blipFill rotWithShape="1">
          <a:blip r:embed="rId4">
            <a:extLst>
              <a:ext uri="{28A0092B-C50C-407E-A947-70E740481C1C}">
                <a14:useLocalDpi xmlns:a14="http://schemas.microsoft.com/office/drawing/2010/main" val="0"/>
              </a:ext>
            </a:extLst>
          </a:blip>
          <a:srcRect l="13943" r="14433"/>
          <a:stretch>
            <a:fillRect/>
          </a:stretch>
        </p:blipFill>
        <p:spPr bwMode="auto">
          <a:xfrm>
            <a:off x="6054208" y="3171404"/>
            <a:ext cx="2606569" cy="3639276"/>
          </a:xfrm>
          <a:prstGeom prst="rect">
            <a:avLst/>
          </a:prstGeom>
          <a:extLst>
            <a:ext uri="{909E8E84-426E-40DD-AFC4-6F175D3DCCD1}">
              <a14:hiddenFill xmlns:a14="http://schemas.microsoft.com/office/drawing/2010/main">
                <a:solidFill>
                  <a:srgbClr val="FFFFFF"/>
                </a:solidFill>
              </a14:hiddenFill>
            </a:ext>
          </a:extLst>
        </p:spPr>
      </p:pic>
      <p:pic>
        <p:nvPicPr>
          <p:cNvPr id="21" name="Picture 30"/>
          <p:cNvPicPr>
            <a:picLocks noChangeAspect="1" noChangeArrowheads="1"/>
          </p:cNvPicPr>
          <p:nvPr/>
        </p:nvPicPr>
        <p:blipFill rotWithShape="1">
          <a:blip r:embed="rId5">
            <a:extLst>
              <a:ext uri="{28A0092B-C50C-407E-A947-70E740481C1C}">
                <a14:useLocalDpi xmlns:a14="http://schemas.microsoft.com/office/drawing/2010/main" val="0"/>
              </a:ext>
            </a:extLst>
          </a:blip>
          <a:srcRect l="6809" t="5759" r="4958" b="4854"/>
          <a:stretch>
            <a:fillRect/>
          </a:stretch>
        </p:blipFill>
        <p:spPr bwMode="auto">
          <a:xfrm>
            <a:off x="3460730" y="142512"/>
            <a:ext cx="2989811" cy="3028892"/>
          </a:xfrm>
          <a:prstGeom prst="rect">
            <a:avLst/>
          </a:prstGeom>
          <a:extLst>
            <a:ext uri="{909E8E84-426E-40DD-AFC4-6F175D3DCCD1}">
              <a14:hiddenFill xmlns:a14="http://schemas.microsoft.com/office/drawing/2010/main">
                <a:solidFill>
                  <a:srgbClr val="FFFFFF"/>
                </a:solidFill>
              </a14:hiddenFill>
            </a:ext>
          </a:extLst>
        </p:spPr>
      </p:pic>
      <p:pic>
        <p:nvPicPr>
          <p:cNvPr id="1056" name="Picture 32"/>
          <p:cNvPicPr>
            <a:picLocks noChangeAspect="1" noChangeArrowheads="1"/>
          </p:cNvPicPr>
          <p:nvPr/>
        </p:nvPicPr>
        <p:blipFill>
          <a:blip r:embed="rId6">
            <a:extLst>
              <a:ext uri="{28A0092B-C50C-407E-A947-70E740481C1C}">
                <a14:useLocalDpi xmlns:a14="http://schemas.microsoft.com/office/drawing/2010/main" val="0"/>
              </a:ext>
            </a:extLst>
          </a:blip>
          <a:srcRect/>
          <a:stretch/>
        </p:blipFill>
        <p:spPr bwMode="auto">
          <a:xfrm>
            <a:off x="566979" y="3138307"/>
            <a:ext cx="2727596" cy="3638613"/>
          </a:xfrm>
          <a:prstGeom prst="rect">
            <a:avLst/>
          </a:prstGeom>
          <a:extLst>
            <a:ext uri="{909E8E84-426E-40DD-AFC4-6F175D3DCCD1}">
              <a14:hiddenFill xmlns:a14="http://schemas.microsoft.com/office/drawing/2010/main">
                <a:solidFill>
                  <a:srgbClr val="FFFFFF"/>
                </a:solidFill>
              </a14:hiddenFill>
            </a:ext>
          </a:extLst>
        </p:spPr>
      </p:pic>
      <p:pic>
        <p:nvPicPr>
          <p:cNvPr id="28" name="Picture 24"/>
          <p:cNvPicPr>
            <a:picLocks noChangeAspect="1" noChangeArrowheads="1"/>
          </p:cNvPicPr>
          <p:nvPr/>
        </p:nvPicPr>
        <p:blipFill rotWithShape="1">
          <a:blip r:embed="rId7">
            <a:extLst>
              <a:ext uri="{28A0092B-C50C-407E-A947-70E740481C1C}">
                <a14:useLocalDpi xmlns:a14="http://schemas.microsoft.com/office/drawing/2010/main" val="0"/>
              </a:ext>
            </a:extLst>
          </a:blip>
          <a:srcRect l="17170" t="6351" r="18370" b="6706"/>
          <a:stretch>
            <a:fillRect/>
          </a:stretch>
        </p:blipFill>
        <p:spPr bwMode="auto">
          <a:xfrm>
            <a:off x="3396999" y="3261173"/>
            <a:ext cx="2606569" cy="3515747"/>
          </a:xfrm>
          <a:prstGeom prst="rect">
            <a:avLst/>
          </a:prstGeom>
          <a:extLst>
            <a:ext uri="{909E8E84-426E-40DD-AFC4-6F175D3DCCD1}">
              <a14:hiddenFill xmlns:a14="http://schemas.microsoft.com/office/drawing/2010/main">
                <a:solidFill>
                  <a:srgbClr val="FFFFFF"/>
                </a:solidFill>
              </a14:hiddenFill>
            </a:ext>
          </a:extLst>
        </p:spPr>
      </p:pic>
      <p:pic>
        <p:nvPicPr>
          <p:cNvPr id="24" name="Picture 38"/>
          <p:cNvPicPr>
            <a:picLocks noChangeAspect="1" noChangeArrowheads="1"/>
          </p:cNvPicPr>
          <p:nvPr/>
        </p:nvPicPr>
        <p:blipFill>
          <a:blip r:embed="rId8">
            <a:extLst>
              <a:ext uri="{28A0092B-C50C-407E-A947-70E740481C1C}">
                <a14:useLocalDpi xmlns:a14="http://schemas.microsoft.com/office/drawing/2010/main" val="0"/>
              </a:ext>
            </a:extLst>
          </a:blip>
          <a:srcRect/>
          <a:stretch/>
        </p:blipFill>
        <p:spPr bwMode="auto">
          <a:xfrm>
            <a:off x="415351" y="156682"/>
            <a:ext cx="2911090" cy="2911090"/>
          </a:xfrm>
          <a:prstGeom prst="rect">
            <a:avLst/>
          </a:prstGeom>
          <a:extLst>
            <a:ext uri="{909E8E84-426E-40DD-AFC4-6F175D3DCCD1}">
              <a14:hiddenFill xmlns:a14="http://schemas.microsoft.com/office/drawing/2010/main">
                <a:solidFill>
                  <a:srgbClr val="FFFFFF"/>
                </a:solidFill>
              </a14:hiddenFill>
            </a:ext>
          </a:extLst>
        </p:spPr>
      </p:pic>
      <p:pic>
        <p:nvPicPr>
          <p:cNvPr id="25" name="Picture 28"/>
          <p:cNvPicPr>
            <a:picLocks noChangeAspect="1" noChangeArrowheads="1"/>
          </p:cNvPicPr>
          <p:nvPr/>
        </p:nvPicPr>
        <p:blipFill>
          <a:blip r:embed="rId9">
            <a:extLst>
              <a:ext uri="{28A0092B-C50C-407E-A947-70E740481C1C}">
                <a14:useLocalDpi xmlns:a14="http://schemas.microsoft.com/office/drawing/2010/main" val="0"/>
              </a:ext>
            </a:extLst>
          </a:blip>
          <a:srcRect/>
          <a:stretch/>
        </p:blipFill>
        <p:spPr bwMode="auto">
          <a:xfrm>
            <a:off x="8660777" y="3342646"/>
            <a:ext cx="3265972" cy="3265972"/>
          </a:xfrm>
          <a:prstGeom prst="rect">
            <a:avLst/>
          </a:prstGeom>
          <a:extLst>
            <a:ext uri="{909E8E84-426E-40DD-AFC4-6F175D3DCCD1}">
              <a14:hiddenFill xmlns:a14="http://schemas.microsoft.com/office/drawing/2010/main">
                <a:solidFill>
                  <a:srgbClr val="FFFFFF"/>
                </a:solidFill>
              </a14:hiddenFill>
            </a:ext>
          </a:extLst>
        </p:spPr>
      </p:pic>
      <p:pic>
        <p:nvPicPr>
          <p:cNvPr id="3" name="Afbeelding 2" descr="Afbeelding met tekst, tekenfilm, clipart, logo&#10;&#10;Door AI gegenereerde inhoud is mogelijk onjuist.">
            <a:extLst>
              <a:ext uri="{FF2B5EF4-FFF2-40B4-BE49-F238E27FC236}">
                <a16:creationId xmlns:a16="http://schemas.microsoft.com/office/drawing/2014/main" id="{E3AF5615-7F97-3BE6-C0AB-DFD8E0C13F29}"/>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616696" y="166047"/>
            <a:ext cx="2114551" cy="2972260"/>
          </a:xfrm>
          <a:prstGeom prst="rect">
            <a:avLst/>
          </a:prstGeom>
        </p:spPr>
      </p:pic>
    </p:spTree>
    <p:extLst>
      <p:ext uri="{BB962C8B-B14F-4D97-AF65-F5344CB8AC3E}">
        <p14:creationId xmlns:p14="http://schemas.microsoft.com/office/powerpoint/2010/main" val="35087716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79075" y="10"/>
            <a:ext cx="12030807" cy="6859021"/>
          </a:xfrm>
          <a:custGeom>
            <a:avLst/>
            <a:gdLst/>
            <a:ahLst/>
            <a:cxnLst/>
            <a:rect l="l" t="t" r="r" b="b"/>
            <a:pathLst>
              <a:path w="18046210" h="10288531">
                <a:moveTo>
                  <a:pt x="0" y="0"/>
                </a:moveTo>
                <a:lnTo>
                  <a:pt x="18046209" y="0"/>
                </a:lnTo>
                <a:lnTo>
                  <a:pt x="18046209" y="10288531"/>
                </a:lnTo>
                <a:lnTo>
                  <a:pt x="0" y="10288531"/>
                </a:lnTo>
                <a:lnTo>
                  <a:pt x="0" y="0"/>
                </a:lnTo>
                <a:close/>
              </a:path>
            </a:pathLst>
          </a:custGeom>
          <a:blipFill>
            <a:blip r:embed="rId2"/>
            <a:stretch>
              <a:fillRect l="-116" t="-211" r="-110" b="-196"/>
            </a:stretch>
          </a:blipFill>
        </p:spPr>
        <p:txBody>
          <a:bodyPr/>
          <a:lstStyle/>
          <a:p>
            <a:endParaRPr lang="nl-NL" sz="1200"/>
          </a:p>
        </p:txBody>
      </p:sp>
      <p:sp>
        <p:nvSpPr>
          <p:cNvPr id="3" name="TextBox 3"/>
          <p:cNvSpPr txBox="1"/>
          <p:nvPr/>
        </p:nvSpPr>
        <p:spPr>
          <a:xfrm>
            <a:off x="886023" y="554742"/>
            <a:ext cx="2654389" cy="1154162"/>
          </a:xfrm>
          <a:prstGeom prst="rect">
            <a:avLst/>
          </a:prstGeom>
        </p:spPr>
        <p:txBody>
          <a:bodyPr lIns="0" tIns="0" rIns="0" bIns="0" rtlCol="0" anchor="t">
            <a:spAutoFit/>
          </a:bodyPr>
          <a:lstStyle/>
          <a:p>
            <a:pPr>
              <a:lnSpc>
                <a:spcPts val="1833"/>
              </a:lnSpc>
            </a:pPr>
            <a:r>
              <a:rPr lang="en-US" sz="1528" spc="-41">
                <a:solidFill>
                  <a:srgbClr val="000000"/>
                </a:solidFill>
                <a:latin typeface="IBM Plex Sans Condensed"/>
                <a:ea typeface="IBM Plex Sans Condensed"/>
                <a:cs typeface="IBM Plex Sans Condensed"/>
                <a:sym typeface="IBM Plex Sans Condensed"/>
              </a:rPr>
              <a:t>Is je fiets kapot? De televisie kaduuk? Of is de wasmachine aan ’t kraken? Is je tablet stuk? Werkt het internet niet? Dan zal iemand ’t moeten maken.</a:t>
            </a:r>
          </a:p>
        </p:txBody>
      </p:sp>
      <p:sp>
        <p:nvSpPr>
          <p:cNvPr id="4" name="TextBox 4"/>
          <p:cNvSpPr txBox="1"/>
          <p:nvPr/>
        </p:nvSpPr>
        <p:spPr>
          <a:xfrm>
            <a:off x="8305288" y="4739615"/>
            <a:ext cx="2924529" cy="1154162"/>
          </a:xfrm>
          <a:prstGeom prst="rect">
            <a:avLst/>
          </a:prstGeom>
        </p:spPr>
        <p:txBody>
          <a:bodyPr lIns="0" tIns="0" rIns="0" bIns="0" rtlCol="0" anchor="t">
            <a:spAutoFit/>
          </a:bodyPr>
          <a:lstStyle/>
          <a:p>
            <a:pPr>
              <a:lnSpc>
                <a:spcPts val="1833"/>
              </a:lnSpc>
            </a:pPr>
            <a:r>
              <a:rPr lang="en-US" sz="1528" spc="-41">
                <a:solidFill>
                  <a:srgbClr val="000000"/>
                </a:solidFill>
                <a:latin typeface="IBM Plex Sans Condensed"/>
                <a:ea typeface="IBM Plex Sans Condensed"/>
                <a:cs typeface="IBM Plex Sans Condensed"/>
                <a:sym typeface="IBM Plex Sans Condensed"/>
              </a:rPr>
              <a:t>Zoek je nieuwe energie? Of iets tegen allergie? Wil je regenwater om te tanken? Begin je op de hete zon een heuse ijssalon? Dan zal iemand dat moeten bedenken!</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79075" y="114351"/>
            <a:ext cx="12030807" cy="6744679"/>
          </a:xfrm>
          <a:custGeom>
            <a:avLst/>
            <a:gdLst/>
            <a:ahLst/>
            <a:cxnLst/>
            <a:rect l="l" t="t" r="r" b="b"/>
            <a:pathLst>
              <a:path w="18046210" h="10117019">
                <a:moveTo>
                  <a:pt x="0" y="0"/>
                </a:moveTo>
                <a:lnTo>
                  <a:pt x="18046209" y="0"/>
                </a:lnTo>
                <a:lnTo>
                  <a:pt x="18046209" y="10117020"/>
                </a:lnTo>
                <a:lnTo>
                  <a:pt x="0" y="10117020"/>
                </a:lnTo>
                <a:lnTo>
                  <a:pt x="0" y="0"/>
                </a:lnTo>
                <a:close/>
              </a:path>
            </a:pathLst>
          </a:custGeom>
          <a:blipFill>
            <a:blip r:embed="rId2"/>
            <a:stretch>
              <a:fillRect l="-108" r="-108" b="-211"/>
            </a:stretch>
          </a:blipFill>
        </p:spPr>
        <p:txBody>
          <a:bodyPr/>
          <a:lstStyle/>
          <a:p>
            <a:endParaRPr lang="nl-NL" sz="1200"/>
          </a:p>
        </p:txBody>
      </p:sp>
      <p:sp>
        <p:nvSpPr>
          <p:cNvPr id="3" name="TextBox 3"/>
          <p:cNvSpPr txBox="1"/>
          <p:nvPr/>
        </p:nvSpPr>
        <p:spPr>
          <a:xfrm>
            <a:off x="3031757" y="5860855"/>
            <a:ext cx="2012431" cy="251672"/>
          </a:xfrm>
          <a:prstGeom prst="rect">
            <a:avLst/>
          </a:prstGeom>
        </p:spPr>
        <p:txBody>
          <a:bodyPr lIns="0" tIns="0" rIns="0" bIns="0" rtlCol="0" anchor="t">
            <a:spAutoFit/>
          </a:bodyPr>
          <a:lstStyle/>
          <a:p>
            <a:pPr>
              <a:lnSpc>
                <a:spcPts val="2139"/>
              </a:lnSpc>
            </a:pPr>
            <a:r>
              <a:rPr lang="en-US" sz="1528" spc="-41">
                <a:solidFill>
                  <a:srgbClr val="000000"/>
                </a:solidFill>
                <a:latin typeface="IBM Plex Sans Condensed"/>
                <a:ea typeface="IBM Plex Sans Condensed"/>
                <a:cs typeface="IBM Plex Sans Condensed"/>
                <a:sym typeface="IBM Plex Sans Condensed"/>
              </a:rPr>
              <a:t>En zo iemand, dat is Fieke.</a:t>
            </a:r>
          </a:p>
        </p:txBody>
      </p:sp>
      <p:sp>
        <p:nvSpPr>
          <p:cNvPr id="4" name="TextBox 4"/>
          <p:cNvSpPr txBox="1"/>
          <p:nvPr/>
        </p:nvSpPr>
        <p:spPr>
          <a:xfrm>
            <a:off x="9441537" y="554810"/>
            <a:ext cx="1869033" cy="923330"/>
          </a:xfrm>
          <a:prstGeom prst="rect">
            <a:avLst/>
          </a:prstGeom>
        </p:spPr>
        <p:txBody>
          <a:bodyPr lIns="0" tIns="0" rIns="0" bIns="0" rtlCol="0" anchor="t">
            <a:spAutoFit/>
          </a:bodyPr>
          <a:lstStyle/>
          <a:p>
            <a:pPr>
              <a:lnSpc>
                <a:spcPts val="1833"/>
              </a:lnSpc>
            </a:pPr>
            <a:r>
              <a:rPr lang="en-US" sz="1528" spc="-41">
                <a:solidFill>
                  <a:srgbClr val="000000"/>
                </a:solidFill>
                <a:latin typeface="IBM Plex Sans Condensed"/>
                <a:ea typeface="IBM Plex Sans Condensed"/>
                <a:cs typeface="IBM Plex Sans Condensed"/>
                <a:sym typeface="IBM Plex Sans Condensed"/>
              </a:rPr>
              <a:t>’t Is een pienter kind. Ze fikst en verzint als iets ’t niet meer doet of als ’t anders moet.</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79075" y="10"/>
            <a:ext cx="12030807" cy="6859021"/>
          </a:xfrm>
          <a:custGeom>
            <a:avLst/>
            <a:gdLst/>
            <a:ahLst/>
            <a:cxnLst/>
            <a:rect l="l" t="t" r="r" b="b"/>
            <a:pathLst>
              <a:path w="18046210" h="10288531">
                <a:moveTo>
                  <a:pt x="0" y="0"/>
                </a:moveTo>
                <a:lnTo>
                  <a:pt x="18046209" y="0"/>
                </a:lnTo>
                <a:lnTo>
                  <a:pt x="18046209" y="10288531"/>
                </a:lnTo>
                <a:lnTo>
                  <a:pt x="0" y="10288531"/>
                </a:lnTo>
                <a:lnTo>
                  <a:pt x="0" y="0"/>
                </a:lnTo>
                <a:close/>
              </a:path>
            </a:pathLst>
          </a:custGeom>
          <a:blipFill>
            <a:blip r:embed="rId2"/>
            <a:stretch>
              <a:fillRect l="-111" t="-195" r="-111" b="-190"/>
            </a:stretch>
          </a:blipFill>
        </p:spPr>
        <p:txBody>
          <a:bodyPr/>
          <a:lstStyle/>
          <a:p>
            <a:endParaRPr lang="nl-NL" sz="1200"/>
          </a:p>
        </p:txBody>
      </p:sp>
      <p:sp>
        <p:nvSpPr>
          <p:cNvPr id="3" name="TextBox 3"/>
          <p:cNvSpPr txBox="1"/>
          <p:nvPr/>
        </p:nvSpPr>
        <p:spPr>
          <a:xfrm>
            <a:off x="6864766" y="541767"/>
            <a:ext cx="4080819" cy="923330"/>
          </a:xfrm>
          <a:prstGeom prst="rect">
            <a:avLst/>
          </a:prstGeom>
        </p:spPr>
        <p:txBody>
          <a:bodyPr lIns="0" tIns="0" rIns="0" bIns="0" rtlCol="0" anchor="t">
            <a:spAutoFit/>
          </a:bodyPr>
          <a:lstStyle/>
          <a:p>
            <a:pPr>
              <a:lnSpc>
                <a:spcPts val="1833"/>
              </a:lnSpc>
            </a:pPr>
            <a:r>
              <a:rPr lang="en-US" sz="1528" spc="-30">
                <a:solidFill>
                  <a:srgbClr val="000000"/>
                </a:solidFill>
                <a:latin typeface="IBM Plex Sans Condensed"/>
                <a:ea typeface="IBM Plex Sans Condensed"/>
                <a:cs typeface="IBM Plex Sans Condensed"/>
                <a:sym typeface="IBM Plex Sans Condensed"/>
              </a:rPr>
              <a:t>Zo had de bakker geen puf meer om te bakken. Het kneden in de vroegte werd hem allemaal te veel. Door ’t sjouwen met die grote zware zakken, zag hij niet meer het verschil tussen bloem en meel.</a:t>
            </a:r>
          </a:p>
        </p:txBody>
      </p:sp>
      <p:sp>
        <p:nvSpPr>
          <p:cNvPr id="4" name="TextBox 4"/>
          <p:cNvSpPr txBox="1"/>
          <p:nvPr/>
        </p:nvSpPr>
        <p:spPr>
          <a:xfrm>
            <a:off x="7733533" y="1568250"/>
            <a:ext cx="3664011" cy="1088439"/>
          </a:xfrm>
          <a:prstGeom prst="rect">
            <a:avLst/>
          </a:prstGeom>
        </p:spPr>
        <p:txBody>
          <a:bodyPr lIns="0" tIns="0" rIns="0" bIns="0" rtlCol="0" anchor="t">
            <a:spAutoFit/>
          </a:bodyPr>
          <a:lstStyle/>
          <a:p>
            <a:pPr>
              <a:lnSpc>
                <a:spcPts val="3821"/>
              </a:lnSpc>
            </a:pPr>
            <a:r>
              <a:rPr lang="en-US" sz="1528" spc="-41">
                <a:solidFill>
                  <a:srgbClr val="000000"/>
                </a:solidFill>
                <a:latin typeface="IBM Plex Sans Condensed"/>
                <a:ea typeface="IBM Plex Sans Condensed"/>
                <a:cs typeface="IBM Plex Sans Condensed"/>
                <a:sym typeface="IBM Plex Sans Condensed"/>
              </a:rPr>
              <a:t>Hij belde aan en vroeg: ‘Kun je mij helpen? </a:t>
            </a:r>
          </a:p>
          <a:p>
            <a:pPr>
              <a:lnSpc>
                <a:spcPts val="764"/>
              </a:lnSpc>
            </a:pPr>
            <a:r>
              <a:rPr lang="en-US" sz="1528" spc="-41">
                <a:solidFill>
                  <a:srgbClr val="000000"/>
                </a:solidFill>
                <a:latin typeface="IBM Plex Sans Condensed"/>
                <a:ea typeface="IBM Plex Sans Condensed"/>
                <a:cs typeface="IBM Plex Sans Condensed"/>
                <a:sym typeface="IBM Plex Sans Condensed"/>
              </a:rPr>
              <a:t>Ik weet echt niet meer wat te doen.</a:t>
            </a:r>
          </a:p>
          <a:p>
            <a:pPr>
              <a:lnSpc>
                <a:spcPts val="2903"/>
              </a:lnSpc>
            </a:pPr>
            <a:r>
              <a:rPr lang="en-US" sz="1528" spc="-41">
                <a:solidFill>
                  <a:srgbClr val="000000"/>
                </a:solidFill>
                <a:latin typeface="IBM Plex Sans Condensed"/>
                <a:ea typeface="IBM Plex Sans Condensed"/>
                <a:cs typeface="IBM Plex Sans Condensed"/>
                <a:sym typeface="IBM Plex Sans Condensed"/>
              </a:rPr>
              <a:t>Ik ben zo moe, maar ik wil nog lang niet stoppen,</a:t>
            </a:r>
          </a:p>
          <a:p>
            <a:pPr>
              <a:lnSpc>
                <a:spcPts val="764"/>
              </a:lnSpc>
            </a:pPr>
            <a:r>
              <a:rPr lang="en-US" sz="1528" spc="-41">
                <a:solidFill>
                  <a:srgbClr val="000000"/>
                </a:solidFill>
                <a:latin typeface="IBM Plex Sans Condensed"/>
                <a:ea typeface="IBM Plex Sans Condensed"/>
                <a:cs typeface="IBM Plex Sans Condensed"/>
                <a:sym typeface="IBM Plex Sans Condensed"/>
              </a:rPr>
              <a:t>ik blijf bakkeren tot aan mijn pensioen!’</a:t>
            </a:r>
          </a:p>
        </p:txBody>
      </p:sp>
      <p:sp>
        <p:nvSpPr>
          <p:cNvPr id="5" name="TextBox 5"/>
          <p:cNvSpPr txBox="1"/>
          <p:nvPr/>
        </p:nvSpPr>
        <p:spPr>
          <a:xfrm>
            <a:off x="7733533" y="2811804"/>
            <a:ext cx="2173423" cy="613951"/>
          </a:xfrm>
          <a:prstGeom prst="rect">
            <a:avLst/>
          </a:prstGeom>
        </p:spPr>
        <p:txBody>
          <a:bodyPr lIns="0" tIns="0" rIns="0" bIns="0" rtlCol="0" anchor="t">
            <a:spAutoFit/>
          </a:bodyPr>
          <a:lstStyle/>
          <a:p>
            <a:pPr>
              <a:lnSpc>
                <a:spcPts val="3821"/>
              </a:lnSpc>
            </a:pPr>
            <a:r>
              <a:rPr lang="en-US" sz="1528" spc="-41">
                <a:solidFill>
                  <a:srgbClr val="000000"/>
                </a:solidFill>
                <a:latin typeface="IBM Plex Sans Condensed"/>
                <a:ea typeface="IBM Plex Sans Condensed"/>
                <a:cs typeface="IBM Plex Sans Condensed"/>
                <a:sym typeface="IBM Plex Sans Condensed"/>
              </a:rPr>
              <a:t>Fieke zei: ‘Komt voor elkaar, </a:t>
            </a:r>
          </a:p>
          <a:p>
            <a:pPr>
              <a:lnSpc>
                <a:spcPts val="764"/>
              </a:lnSpc>
            </a:pPr>
            <a:r>
              <a:rPr lang="en-US" sz="1528" spc="-41">
                <a:solidFill>
                  <a:srgbClr val="000000"/>
                </a:solidFill>
                <a:latin typeface="IBM Plex Sans Condensed"/>
                <a:ea typeface="IBM Plex Sans Condensed"/>
                <a:cs typeface="IBM Plex Sans Condensed"/>
                <a:sym typeface="IBM Plex Sans Condensed"/>
              </a:rPr>
              <a:t>morgen is het klaar!’</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79075" y="10"/>
            <a:ext cx="12030807" cy="6859021"/>
          </a:xfrm>
          <a:custGeom>
            <a:avLst/>
            <a:gdLst/>
            <a:ahLst/>
            <a:cxnLst/>
            <a:rect l="l" t="t" r="r" b="b"/>
            <a:pathLst>
              <a:path w="18046210" h="10288531">
                <a:moveTo>
                  <a:pt x="0" y="0"/>
                </a:moveTo>
                <a:lnTo>
                  <a:pt x="18046209" y="0"/>
                </a:lnTo>
                <a:lnTo>
                  <a:pt x="18046209" y="10288531"/>
                </a:lnTo>
                <a:lnTo>
                  <a:pt x="0" y="10288531"/>
                </a:lnTo>
                <a:lnTo>
                  <a:pt x="0" y="0"/>
                </a:lnTo>
                <a:close/>
              </a:path>
            </a:pathLst>
          </a:custGeom>
          <a:blipFill>
            <a:blip r:embed="rId2"/>
            <a:stretch>
              <a:fillRect l="-118" t="-206" r="-108" b="-201"/>
            </a:stretch>
          </a:blipFill>
        </p:spPr>
        <p:txBody>
          <a:bodyPr/>
          <a:lstStyle/>
          <a:p>
            <a:endParaRPr lang="nl-NL" sz="120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69649" y="10"/>
            <a:ext cx="11940232" cy="6859021"/>
          </a:xfrm>
          <a:custGeom>
            <a:avLst/>
            <a:gdLst/>
            <a:ahLst/>
            <a:cxnLst/>
            <a:rect l="l" t="t" r="r" b="b"/>
            <a:pathLst>
              <a:path w="17910348" h="10288531">
                <a:moveTo>
                  <a:pt x="0" y="0"/>
                </a:moveTo>
                <a:lnTo>
                  <a:pt x="17910348" y="0"/>
                </a:lnTo>
                <a:lnTo>
                  <a:pt x="17910348" y="10288531"/>
                </a:lnTo>
                <a:lnTo>
                  <a:pt x="0" y="10288531"/>
                </a:lnTo>
                <a:lnTo>
                  <a:pt x="0" y="0"/>
                </a:lnTo>
                <a:close/>
              </a:path>
            </a:pathLst>
          </a:custGeom>
          <a:blipFill>
            <a:blip r:embed="rId2"/>
            <a:stretch>
              <a:fillRect r="-116"/>
            </a:stretch>
          </a:blipFill>
        </p:spPr>
        <p:txBody>
          <a:bodyPr/>
          <a:lstStyle/>
          <a:p>
            <a:endParaRPr lang="nl-NL" sz="1200"/>
          </a:p>
        </p:txBody>
      </p:sp>
      <p:sp>
        <p:nvSpPr>
          <p:cNvPr id="3" name="TextBox 3"/>
          <p:cNvSpPr txBox="1"/>
          <p:nvPr/>
        </p:nvSpPr>
        <p:spPr>
          <a:xfrm>
            <a:off x="8680366" y="541708"/>
            <a:ext cx="2671101" cy="1154162"/>
          </a:xfrm>
          <a:prstGeom prst="rect">
            <a:avLst/>
          </a:prstGeom>
        </p:spPr>
        <p:txBody>
          <a:bodyPr lIns="0" tIns="0" rIns="0" bIns="0" rtlCol="0" anchor="t">
            <a:spAutoFit/>
          </a:bodyPr>
          <a:lstStyle/>
          <a:p>
            <a:pPr>
              <a:lnSpc>
                <a:spcPts val="1833"/>
              </a:lnSpc>
            </a:pPr>
            <a:r>
              <a:rPr lang="en-US" sz="1528" spc="-41">
                <a:solidFill>
                  <a:srgbClr val="000000"/>
                </a:solidFill>
                <a:latin typeface="IBM Plex Sans Condensed"/>
                <a:ea typeface="IBM Plex Sans Condensed"/>
                <a:cs typeface="IBM Plex Sans Condensed"/>
                <a:sym typeface="IBM Plex Sans Condensed"/>
              </a:rPr>
              <a:t>Tadaa! De bakker was nu zielsgelukkig. Hij kon rusten en bakken tegelijk. ‘Dit is waar ik altijd al van droomde, nu word ik echt… slapend rijk!’</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79075" y="10"/>
            <a:ext cx="12030807" cy="6859021"/>
          </a:xfrm>
          <a:custGeom>
            <a:avLst/>
            <a:gdLst/>
            <a:ahLst/>
            <a:cxnLst/>
            <a:rect l="l" t="t" r="r" b="b"/>
            <a:pathLst>
              <a:path w="18046210" h="10288531">
                <a:moveTo>
                  <a:pt x="0" y="0"/>
                </a:moveTo>
                <a:lnTo>
                  <a:pt x="18046209" y="0"/>
                </a:lnTo>
                <a:lnTo>
                  <a:pt x="18046209" y="10288531"/>
                </a:lnTo>
                <a:lnTo>
                  <a:pt x="0" y="10288531"/>
                </a:lnTo>
                <a:lnTo>
                  <a:pt x="0" y="0"/>
                </a:lnTo>
                <a:close/>
              </a:path>
            </a:pathLst>
          </a:custGeom>
          <a:blipFill>
            <a:blip r:embed="rId2"/>
            <a:stretch>
              <a:fillRect l="-119" t="-205" r="-124" b="-210"/>
            </a:stretch>
          </a:blipFill>
        </p:spPr>
        <p:txBody>
          <a:bodyPr/>
          <a:lstStyle/>
          <a:p>
            <a:endParaRPr lang="nl-NL" sz="1200"/>
          </a:p>
        </p:txBody>
      </p:sp>
      <p:sp>
        <p:nvSpPr>
          <p:cNvPr id="3" name="TextBox 3"/>
          <p:cNvSpPr txBox="1"/>
          <p:nvPr/>
        </p:nvSpPr>
        <p:spPr>
          <a:xfrm>
            <a:off x="886023" y="557906"/>
            <a:ext cx="3507687" cy="923330"/>
          </a:xfrm>
          <a:prstGeom prst="rect">
            <a:avLst/>
          </a:prstGeom>
        </p:spPr>
        <p:txBody>
          <a:bodyPr lIns="0" tIns="0" rIns="0" bIns="0" rtlCol="0" anchor="t">
            <a:spAutoFit/>
          </a:bodyPr>
          <a:lstStyle/>
          <a:p>
            <a:pPr>
              <a:lnSpc>
                <a:spcPts val="1833"/>
              </a:lnSpc>
            </a:pPr>
            <a:r>
              <a:rPr lang="en-US" sz="1528" spc="-41">
                <a:solidFill>
                  <a:srgbClr val="000000"/>
                </a:solidFill>
                <a:latin typeface="IBM Plex Sans Condensed"/>
                <a:ea typeface="IBM Plex Sans Condensed"/>
                <a:cs typeface="IBM Plex Sans Condensed"/>
                <a:sym typeface="IBM Plex Sans Condensed"/>
              </a:rPr>
              <a:t>De een na de ander vroeg om hulp. Ook de buren stonden smekend voor het huis. De buurvrouw riep: ‘Fiks onze tablets!’ Toen de buurman: ‘En ons kapotte fornuis!’</a:t>
            </a:r>
          </a:p>
        </p:txBody>
      </p:sp>
      <p:sp>
        <p:nvSpPr>
          <p:cNvPr id="4" name="TextBox 4"/>
          <p:cNvSpPr txBox="1"/>
          <p:nvPr/>
        </p:nvSpPr>
        <p:spPr>
          <a:xfrm>
            <a:off x="9219668" y="5675209"/>
            <a:ext cx="2129470" cy="461665"/>
          </a:xfrm>
          <a:prstGeom prst="rect">
            <a:avLst/>
          </a:prstGeom>
        </p:spPr>
        <p:txBody>
          <a:bodyPr lIns="0" tIns="0" rIns="0" bIns="0" rtlCol="0" anchor="t">
            <a:spAutoFit/>
          </a:bodyPr>
          <a:lstStyle/>
          <a:p>
            <a:pPr>
              <a:lnSpc>
                <a:spcPts val="1833"/>
              </a:lnSpc>
            </a:pPr>
            <a:r>
              <a:rPr lang="en-US" sz="1528" spc="-41">
                <a:solidFill>
                  <a:srgbClr val="000000"/>
                </a:solidFill>
                <a:latin typeface="IBM Plex Sans Condensed"/>
                <a:ea typeface="IBM Plex Sans Condensed"/>
                <a:cs typeface="IBM Plex Sans Condensed"/>
                <a:sym typeface="IBM Plex Sans Condensed"/>
              </a:rPr>
              <a:t>Fieke zei: ‘Komt voor elkaar, morgen is het klaar!’</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79075" y="10"/>
            <a:ext cx="12030807" cy="6859021"/>
          </a:xfrm>
          <a:custGeom>
            <a:avLst/>
            <a:gdLst/>
            <a:ahLst/>
            <a:cxnLst/>
            <a:rect l="l" t="t" r="r" b="b"/>
            <a:pathLst>
              <a:path w="18046210" h="10288531">
                <a:moveTo>
                  <a:pt x="0" y="0"/>
                </a:moveTo>
                <a:lnTo>
                  <a:pt x="18046209" y="0"/>
                </a:lnTo>
                <a:lnTo>
                  <a:pt x="18046209" y="10288531"/>
                </a:lnTo>
                <a:lnTo>
                  <a:pt x="0" y="10288531"/>
                </a:lnTo>
                <a:lnTo>
                  <a:pt x="0" y="0"/>
                </a:lnTo>
                <a:close/>
              </a:path>
            </a:pathLst>
          </a:custGeom>
          <a:blipFill>
            <a:blip r:embed="rId2"/>
            <a:stretch>
              <a:fillRect l="-124" t="-202" r="-120" b="-205"/>
            </a:stretch>
          </a:blipFill>
        </p:spPr>
        <p:txBody>
          <a:bodyPr/>
          <a:lstStyle/>
          <a:p>
            <a:endParaRPr lang="nl-NL" sz="1200"/>
          </a:p>
        </p:txBody>
      </p:sp>
    </p:spTree>
  </p:cSld>
  <p:clrMapOvr>
    <a:masterClrMapping/>
  </p:clrMapOvr>
</p:sld>
</file>

<file path=ppt/theme/theme1.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ed1070a6-0d78-4349-8e96-469bf381f309" xsi:nil="true"/>
    <lcf76f155ced4ddcb4097134ff3c332f xmlns="06834c8b-9b6a-4e3a-8ae4-02cc3ca91540">
      <Terms xmlns="http://schemas.microsoft.com/office/infopath/2007/PartnerControls"/>
    </lcf76f155ced4ddcb4097134ff3c332f>
    <SharedWithUsers xmlns="ed1070a6-0d78-4349-8e96-469bf381f309">
      <UserInfo>
        <DisplayName/>
        <AccountId xsi:nil="true"/>
        <AccountType/>
      </UserInfo>
    </SharedWithUser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D04D522B11B6744D98E9D49D9D5D9674" ma:contentTypeVersion="18" ma:contentTypeDescription="Een nieuw document maken." ma:contentTypeScope="" ma:versionID="ec71e7425b85ffcfccc1075b52abd2dd">
  <xsd:schema xmlns:xsd="http://www.w3.org/2001/XMLSchema" xmlns:xs="http://www.w3.org/2001/XMLSchema" xmlns:p="http://schemas.microsoft.com/office/2006/metadata/properties" xmlns:ns2="06834c8b-9b6a-4e3a-8ae4-02cc3ca91540" xmlns:ns3="ed1070a6-0d78-4349-8e96-469bf381f309" targetNamespace="http://schemas.microsoft.com/office/2006/metadata/properties" ma:root="true" ma:fieldsID="71b382a58edc852d3c30c4becb6efd69" ns2:_="" ns3:_="">
    <xsd:import namespace="06834c8b-9b6a-4e3a-8ae4-02cc3ca91540"/>
    <xsd:import namespace="ed1070a6-0d78-4349-8e96-469bf381f3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LengthInSeconds" minOccurs="0"/>
                <xsd:element ref="ns2:MediaServiceGenerationTime" minOccurs="0"/>
                <xsd:element ref="ns2:MediaServiceEventHashCode" minOccurs="0"/>
                <xsd:element ref="ns2:MediaServiceOCR" minOccurs="0"/>
                <xsd:element ref="ns3:SharedWithUsers" minOccurs="0"/>
                <xsd:element ref="ns3:SharedWithDetails" minOccurs="0"/>
                <xsd:element ref="ns2:lcf76f155ced4ddcb4097134ff3c332f" minOccurs="0"/>
                <xsd:element ref="ns3:TaxCatchAll" minOccurs="0"/>
                <xsd:element ref="ns2:MediaServiceLocation"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834c8b-9b6a-4e3a-8ae4-02cc3ca9154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lcf76f155ced4ddcb4097134ff3c332f" ma:index="21" nillable="true" ma:taxonomy="true" ma:internalName="lcf76f155ced4ddcb4097134ff3c332f" ma:taxonomyFieldName="MediaServiceImageTags" ma:displayName="Afbeeldingtags" ma:readOnly="false" ma:fieldId="{5cf76f15-5ced-4ddc-b409-7134ff3c332f}" ma:taxonomyMulti="true" ma:sspId="f7b617a7-ad01-4691-8555-17ea0d695c76"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dexed="true"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ed1070a6-0d78-4349-8e96-469bf381f309" elementFormDefault="qualified">
    <xsd:import namespace="http://schemas.microsoft.com/office/2006/documentManagement/types"/>
    <xsd:import namespace="http://schemas.microsoft.com/office/infopath/2007/PartnerControls"/>
    <xsd:element name="SharedWithUsers" ma:index="18"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Gedeeld met details" ma:internalName="SharedWithDetails" ma:readOnly="true">
      <xsd:simpleType>
        <xsd:restriction base="dms:Note">
          <xsd:maxLength value="255"/>
        </xsd:restriction>
      </xsd:simpleType>
    </xsd:element>
    <xsd:element name="TaxCatchAll" ma:index="22" nillable="true" ma:displayName="Taxonomy Catch All Column" ma:hidden="true" ma:list="{e11e055e-f7ce-4a2a-9a0f-d5b6522fe57a}" ma:internalName="TaxCatchAll" ma:showField="CatchAllData" ma:web="ed1070a6-0d78-4349-8e96-469bf381f30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A5012E6-A0B3-4E91-9BFC-94B05DFE7D7A}">
  <ds:schemaRefs>
    <ds:schemaRef ds:uri="http://schemas.microsoft.com/sharepoint/v3/contenttype/forms"/>
  </ds:schemaRefs>
</ds:datastoreItem>
</file>

<file path=customXml/itemProps2.xml><?xml version="1.0" encoding="utf-8"?>
<ds:datastoreItem xmlns:ds="http://schemas.openxmlformats.org/officeDocument/2006/customXml" ds:itemID="{F7055EA0-70C4-4B07-81CB-8378FB50FDEA}">
  <ds:schemaRefs>
    <ds:schemaRef ds:uri="06834c8b-9b6a-4e3a-8ae4-02cc3ca91540"/>
    <ds:schemaRef ds:uri="ed1070a6-0d78-4349-8e96-469bf381f309"/>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C227DBA1-FCAE-47D6-AEC7-925D6196D92A}">
  <ds:schemaRefs>
    <ds:schemaRef ds:uri="06834c8b-9b6a-4e3a-8ae4-02cc3ca91540"/>
    <ds:schemaRef ds:uri="ed1070a6-0d78-4349-8e96-469bf381f309"/>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otalTime>0</TotalTime>
  <Words>757</Words>
  <Application>Microsoft Office PowerPoint</Application>
  <PresentationFormat>Breedbeeld</PresentationFormat>
  <Paragraphs>37</Paragraphs>
  <Slides>20</Slides>
  <Notes>3</Notes>
  <HiddenSlides>0</HiddenSlides>
  <MMClips>0</MMClips>
  <ScaleCrop>false</ScaleCrop>
  <HeadingPairs>
    <vt:vector size="6" baseType="variant">
      <vt:variant>
        <vt:lpstr>Gebruikte lettertypen</vt:lpstr>
      </vt:variant>
      <vt:variant>
        <vt:i4>9</vt:i4>
      </vt:variant>
      <vt:variant>
        <vt:lpstr>Thema</vt:lpstr>
      </vt:variant>
      <vt:variant>
        <vt:i4>1</vt:i4>
      </vt:variant>
      <vt:variant>
        <vt:lpstr>Diatitels</vt:lpstr>
      </vt:variant>
      <vt:variant>
        <vt:i4>20</vt:i4>
      </vt:variant>
    </vt:vector>
  </HeadingPairs>
  <TitlesOfParts>
    <vt:vector size="30" baseType="lpstr">
      <vt:lpstr>Aptos</vt:lpstr>
      <vt:lpstr>Arial</vt:lpstr>
      <vt:lpstr>Arial Narrow</vt:lpstr>
      <vt:lpstr>Calibri</vt:lpstr>
      <vt:lpstr>Calibri Light</vt:lpstr>
      <vt:lpstr>Gill Sans</vt:lpstr>
      <vt:lpstr>IBM Plex Sans Condensed</vt:lpstr>
      <vt:lpstr>IBM Plex Sans Condensed Bold Italics</vt:lpstr>
      <vt:lpstr>IBM Plex Sans Condensed Italics</vt:lpstr>
      <vt:lpstr>Kantoorthema</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Ilja Jansen of Lorkeers | Twente Board</dc:creator>
  <cp:lastModifiedBy>Doremiek Lamain</cp:lastModifiedBy>
  <cp:revision>1</cp:revision>
  <dcterms:created xsi:type="dcterms:W3CDTF">2023-09-20T10:58:16Z</dcterms:created>
  <dcterms:modified xsi:type="dcterms:W3CDTF">2025-06-10T13:15:36Z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0x010100D04D522B11B6744D98E9D49D9D5D9674</vt:lpwstr>
  </property>
  <property fmtid="{D5CDD505-2E9C-101B-9397-08002B2CF9AE}" pid="3" name="MediaServiceImageTags">
    <vt:lpwstr/>
  </property>
  <property fmtid="{D5CDD505-2E9C-101B-9397-08002B2CF9AE}" pid="4" name="Order">
    <vt:lpwstr>75100.0000000000</vt:lpwstr>
  </property>
  <property fmtid="{D5CDD505-2E9C-101B-9397-08002B2CF9AE}" pid="5" name="xd_ProgID">
    <vt:lpwstr/>
  </property>
  <property fmtid="{D5CDD505-2E9C-101B-9397-08002B2CF9AE}" pid="6" name="ComplianceAssetId">
    <vt:lpwstr/>
  </property>
  <property fmtid="{D5CDD505-2E9C-101B-9397-08002B2CF9AE}" pid="7" name="TemplateUrl">
    <vt:lpwstr/>
  </property>
  <property fmtid="{D5CDD505-2E9C-101B-9397-08002B2CF9AE}" pid="8" name="_ExtendedDescription">
    <vt:lpwstr/>
  </property>
  <property fmtid="{D5CDD505-2E9C-101B-9397-08002B2CF9AE}" pid="9" name="TriggerFlowInfo">
    <vt:lpwstr/>
  </property>
  <property fmtid="{D5CDD505-2E9C-101B-9397-08002B2CF9AE}" pid="10" name="xd_Signature">
    <vt:lpwstr/>
  </property>
</Properties>
</file>