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5" r:id="rId2"/>
    <p:sldId id="262" r:id="rId3"/>
    <p:sldId id="276" r:id="rId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A6D1BD-15A9-4E27-AEA1-4FE2C9DF540E}" v="4" dt="2024-08-13T14:50:09.408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32" y="12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  <pc:spChg chg="del mod">
          <ac:chgData name="Doremiek Lamain" userId="03bb414b8f2b17e4" providerId="LiveId" clId="{44A87515-8B16-4194-BCEB-7211E2281F4A}" dt="2022-07-08T08:45:32.538" v="207" actId="478"/>
          <ac:spMkLst>
            <pc:docMk/>
            <pc:sldMk cId="1797473766" sldId="278"/>
            <ac:spMk id="2" creationId="{2695F788-8C5A-AA0C-0A69-EC2CB0B5DB73}"/>
          </ac:spMkLst>
        </pc:spChg>
        <pc:spChg chg="del">
          <ac:chgData name="Doremiek Lamain" userId="03bb414b8f2b17e4" providerId="LiveId" clId="{44A87515-8B16-4194-BCEB-7211E2281F4A}" dt="2022-07-08T08:45:33.896" v="208" actId="478"/>
          <ac:spMkLst>
            <pc:docMk/>
            <pc:sldMk cId="1797473766" sldId="278"/>
            <ac:spMk id="3" creationId="{38C21BBF-E6BC-A882-FAED-29C8EFA7E170}"/>
          </ac:spMkLst>
        </pc:spChg>
        <pc:picChg chg="add mod">
          <ac:chgData name="Doremiek Lamain" userId="03bb414b8f2b17e4" providerId="LiveId" clId="{44A87515-8B16-4194-BCEB-7211E2281F4A}" dt="2022-07-08T08:43:42.868" v="204"/>
          <ac:picMkLst>
            <pc:docMk/>
            <pc:sldMk cId="1797473766" sldId="278"/>
            <ac:picMk id="4" creationId="{5B2A4B6A-1E3E-DD5E-8C9A-47DC63BE68E7}"/>
          </ac:picMkLst>
        </pc:picChg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  <pc:spChg chg="mod">
          <ac:chgData name="Doremiek Lamain" userId="03bb414b8f2b17e4" providerId="LiveId" clId="{44A87515-8B16-4194-BCEB-7211E2281F4A}" dt="2022-07-08T09:11:03.309" v="1085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35:14.311" v="1397" actId="20577"/>
          <ac:spMkLst>
            <pc:docMk/>
            <pc:sldMk cId="547622114" sldId="279"/>
            <ac:spMk id="3" creationId="{D6E8E897-FC2D-E526-7554-C37345C79BA9}"/>
          </ac:spMkLst>
        </pc:spChg>
        <pc:picChg chg="add del mod">
          <ac:chgData name="Doremiek Lamain" userId="03bb414b8f2b17e4" providerId="LiveId" clId="{44A87515-8B16-4194-BCEB-7211E2281F4A}" dt="2022-07-08T08:43:39.863" v="203" actId="21"/>
          <ac:picMkLst>
            <pc:docMk/>
            <pc:sldMk cId="547622114" sldId="279"/>
            <ac:picMk id="5" creationId="{B52489A2-4FCC-49D8-2594-3AB60DCCE792}"/>
          </ac:picMkLst>
        </pc:picChg>
        <pc:picChg chg="add del mod">
          <ac:chgData name="Doremiek Lamain" userId="03bb414b8f2b17e4" providerId="LiveId" clId="{44A87515-8B16-4194-BCEB-7211E2281F4A}" dt="2022-07-08T08:40:41.529" v="170" actId="478"/>
          <ac:picMkLst>
            <pc:docMk/>
            <pc:sldMk cId="547622114" sldId="279"/>
            <ac:picMk id="7" creationId="{0326C239-B925-EBC7-6EB8-8A8BF135EA6B}"/>
          </ac:picMkLst>
        </pc:picChg>
        <pc:picChg chg="add mod ord">
          <ac:chgData name="Doremiek Lamain" userId="03bb414b8f2b17e4" providerId="LiveId" clId="{44A87515-8B16-4194-BCEB-7211E2281F4A}" dt="2022-07-08T08:41:35.153" v="176" actId="167"/>
          <ac:picMkLst>
            <pc:docMk/>
            <pc:sldMk cId="547622114" sldId="279"/>
            <ac:picMk id="9" creationId="{EF61303E-7D25-2220-62B9-E614292A928E}"/>
          </ac:picMkLst>
        </pc:picChg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  <pc:spChg chg="del">
          <ac:chgData name="Doremiek Lamain" userId="03bb414b8f2b17e4" providerId="LiveId" clId="{44A87515-8B16-4194-BCEB-7211E2281F4A}" dt="2022-07-08T08:47:07.635" v="319" actId="478"/>
          <ac:spMkLst>
            <pc:docMk/>
            <pc:sldMk cId="1959216573" sldId="281"/>
            <ac:spMk id="2" creationId="{EE22BF90-818B-0DBC-A268-E95A618559C0}"/>
          </ac:spMkLst>
        </pc:spChg>
        <pc:spChg chg="del">
          <ac:chgData name="Doremiek Lamain" userId="03bb414b8f2b17e4" providerId="LiveId" clId="{44A87515-8B16-4194-BCEB-7211E2281F4A}" dt="2022-07-08T08:47:09.804" v="320" actId="478"/>
          <ac:spMkLst>
            <pc:docMk/>
            <pc:sldMk cId="1959216573" sldId="281"/>
            <ac:spMk id="3" creationId="{68F7681F-184A-313B-F24D-4A2DC746F582}"/>
          </ac:spMkLst>
        </pc:spChg>
        <pc:picChg chg="add mod">
          <ac:chgData name="Doremiek Lamain" userId="03bb414b8f2b17e4" providerId="LiveId" clId="{44A87515-8B16-4194-BCEB-7211E2281F4A}" dt="2022-07-08T08:34:55.827" v="15" actId="962"/>
          <ac:picMkLst>
            <pc:docMk/>
            <pc:sldMk cId="1959216573" sldId="281"/>
            <ac:picMk id="5" creationId="{B985ACF7-097E-4BB9-DC4C-ECC83C7F99FE}"/>
          </ac:picMkLst>
        </pc:picChg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  <pc:picChg chg="add mod">
          <ac:chgData name="Doremiek Lamain" userId="03bb414b8f2b17e4" providerId="LiveId" clId="{44A87515-8B16-4194-BCEB-7211E2281F4A}" dt="2022-07-08T08:35:05.658" v="20" actId="962"/>
          <ac:picMkLst>
            <pc:docMk/>
            <pc:sldMk cId="1838006393" sldId="283"/>
            <ac:picMk id="5" creationId="{A900EE9C-31A6-F7D7-D102-6354B8176C9B}"/>
          </ac:picMkLst>
        </pc:picChg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  <pc:spChg chg="del">
          <ac:chgData name="Doremiek Lamain" userId="03bb414b8f2b17e4" providerId="LiveId" clId="{44A87515-8B16-4194-BCEB-7211E2281F4A}" dt="2022-07-08T08:49:20.017" v="340" actId="478"/>
          <ac:spMkLst>
            <pc:docMk/>
            <pc:sldMk cId="3678741318" sldId="285"/>
            <ac:spMk id="2" creationId="{C9109D0F-5740-483B-F64F-50A157F7EAC6}"/>
          </ac:spMkLst>
        </pc:spChg>
        <pc:spChg chg="del">
          <ac:chgData name="Doremiek Lamain" userId="03bb414b8f2b17e4" providerId="LiveId" clId="{44A87515-8B16-4194-BCEB-7211E2281F4A}" dt="2022-07-08T08:49:21.377" v="341" actId="478"/>
          <ac:spMkLst>
            <pc:docMk/>
            <pc:sldMk cId="3678741318" sldId="285"/>
            <ac:spMk id="3" creationId="{1E6B60EC-837D-6512-3480-CDA88B2F2D9C}"/>
          </ac:spMkLst>
        </pc:spChg>
        <pc:picChg chg="add mod">
          <ac:chgData name="Doremiek Lamain" userId="03bb414b8f2b17e4" providerId="LiveId" clId="{44A87515-8B16-4194-BCEB-7211E2281F4A}" dt="2022-07-08T08:35:11.134" v="23"/>
          <ac:picMkLst>
            <pc:docMk/>
            <pc:sldMk cId="3678741318" sldId="285"/>
            <ac:picMk id="5" creationId="{8ECA06B3-C865-B386-678E-7D82F1D280C5}"/>
          </ac:picMkLst>
        </pc:picChg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  <pc:spChg chg="del">
          <ac:chgData name="Doremiek Lamain" userId="03bb414b8f2b17e4" providerId="LiveId" clId="{44A87515-8B16-4194-BCEB-7211E2281F4A}" dt="2022-07-08T08:50:42.368" v="451" actId="478"/>
          <ac:spMkLst>
            <pc:docMk/>
            <pc:sldMk cId="2322394347" sldId="287"/>
            <ac:spMk id="2" creationId="{061CD3A9-E757-2CD3-A936-B9DBAC816395}"/>
          </ac:spMkLst>
        </pc:spChg>
        <pc:spChg chg="del">
          <ac:chgData name="Doremiek Lamain" userId="03bb414b8f2b17e4" providerId="LiveId" clId="{44A87515-8B16-4194-BCEB-7211E2281F4A}" dt="2022-07-08T08:50:43.494" v="452" actId="478"/>
          <ac:spMkLst>
            <pc:docMk/>
            <pc:sldMk cId="2322394347" sldId="287"/>
            <ac:spMk id="3" creationId="{AF803906-9667-6F14-7832-B3AF4941C261}"/>
          </ac:spMkLst>
        </pc:spChg>
        <pc:spChg chg="add mod">
          <ac:chgData name="Doremiek Lamain" userId="03bb414b8f2b17e4" providerId="LiveId" clId="{44A87515-8B16-4194-BCEB-7211E2281F4A}" dt="2022-07-08T08:56:35.673" v="665" actId="20577"/>
          <ac:spMkLst>
            <pc:docMk/>
            <pc:sldMk cId="2322394347" sldId="287"/>
            <ac:spMk id="6" creationId="{F3AE1204-6ADE-56D0-93A4-B8C7372D9432}"/>
          </ac:spMkLst>
        </pc:spChg>
        <pc:picChg chg="add mod">
          <ac:chgData name="Doremiek Lamain" userId="03bb414b8f2b17e4" providerId="LiveId" clId="{44A87515-8B16-4194-BCEB-7211E2281F4A}" dt="2022-07-08T08:35:20.867" v="28" actId="962"/>
          <ac:picMkLst>
            <pc:docMk/>
            <pc:sldMk cId="2322394347" sldId="287"/>
            <ac:picMk id="5" creationId="{7AB4DA04-ED4B-9966-6318-363007E4B8A5}"/>
          </ac:picMkLst>
        </pc:picChg>
        <pc:cxnChg chg="add del">
          <ac:chgData name="Doremiek Lamain" userId="03bb414b8f2b17e4" providerId="LiveId" clId="{44A87515-8B16-4194-BCEB-7211E2281F4A}" dt="2022-07-08T08:55:12.733" v="630" actId="478"/>
          <ac:cxnSpMkLst>
            <pc:docMk/>
            <pc:sldMk cId="2322394347" sldId="287"/>
            <ac:cxnSpMk id="8" creationId="{E544B4BA-7268-DD92-F8C2-5431D9018B1A}"/>
          </ac:cxnSpMkLst>
        </pc:cxnChg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  <pc:picChg chg="add mod">
          <ac:chgData name="Doremiek Lamain" userId="03bb414b8f2b17e4" providerId="LiveId" clId="{44A87515-8B16-4194-BCEB-7211E2281F4A}" dt="2022-07-08T08:35:25.840" v="31"/>
          <ac:picMkLst>
            <pc:docMk/>
            <pc:sldMk cId="3018720501" sldId="289"/>
            <ac:picMk id="5" creationId="{DF380D4B-8C4C-3AF5-F739-D21EFA22FC5A}"/>
          </ac:picMkLst>
        </pc:picChg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  <pc:spChg chg="del">
          <ac:chgData name="Doremiek Lamain" userId="03bb414b8f2b17e4" providerId="LiveId" clId="{44A87515-8B16-4194-BCEB-7211E2281F4A}" dt="2022-07-08T08:59:05.602" v="757" actId="478"/>
          <ac:spMkLst>
            <pc:docMk/>
            <pc:sldMk cId="2941290631" sldId="291"/>
            <ac:spMk id="2" creationId="{D00AAB92-2BB4-9DC7-135B-4D727CDC66E4}"/>
          </ac:spMkLst>
        </pc:spChg>
        <pc:spChg chg="del">
          <ac:chgData name="Doremiek Lamain" userId="03bb414b8f2b17e4" providerId="LiveId" clId="{44A87515-8B16-4194-BCEB-7211E2281F4A}" dt="2022-07-08T08:59:08.401" v="758" actId="478"/>
          <ac:spMkLst>
            <pc:docMk/>
            <pc:sldMk cId="2941290631" sldId="291"/>
            <ac:spMk id="3" creationId="{55EE50CB-9AA6-3EEB-81B6-11F6E62F4556}"/>
          </ac:spMkLst>
        </pc:spChg>
        <pc:picChg chg="add mod">
          <ac:chgData name="Doremiek Lamain" userId="03bb414b8f2b17e4" providerId="LiveId" clId="{44A87515-8B16-4194-BCEB-7211E2281F4A}" dt="2022-07-08T08:35:40.449" v="34"/>
          <ac:picMkLst>
            <pc:docMk/>
            <pc:sldMk cId="2941290631" sldId="291"/>
            <ac:picMk id="5" creationId="{E69754FC-4253-DDC3-D7A7-0C653139C53B}"/>
          </ac:picMkLst>
        </pc:picChg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  <pc:spChg chg="del">
          <ac:chgData name="Doremiek Lamain" userId="03bb414b8f2b17e4" providerId="LiveId" clId="{44A87515-8B16-4194-BCEB-7211E2281F4A}" dt="2022-07-08T09:05:15.594" v="1077" actId="478"/>
          <ac:spMkLst>
            <pc:docMk/>
            <pc:sldMk cId="1196572765" sldId="293"/>
            <ac:spMk id="2" creationId="{6C412770-2539-BFE0-1361-C93BF86E2110}"/>
          </ac:spMkLst>
        </pc:spChg>
        <pc:spChg chg="del">
          <ac:chgData name="Doremiek Lamain" userId="03bb414b8f2b17e4" providerId="LiveId" clId="{44A87515-8B16-4194-BCEB-7211E2281F4A}" dt="2022-07-08T09:05:21.317" v="1078" actId="478"/>
          <ac:spMkLst>
            <pc:docMk/>
            <pc:sldMk cId="1196572765" sldId="293"/>
            <ac:spMk id="3" creationId="{E39C10B2-1BDF-4CC0-8152-6A3FAA075B39}"/>
          </ac:spMkLst>
        </pc:spChg>
        <pc:picChg chg="add mod">
          <ac:chgData name="Doremiek Lamain" userId="03bb414b8f2b17e4" providerId="LiveId" clId="{44A87515-8B16-4194-BCEB-7211E2281F4A}" dt="2022-07-08T08:35:55.559" v="39" actId="962"/>
          <ac:picMkLst>
            <pc:docMk/>
            <pc:sldMk cId="1196572765" sldId="293"/>
            <ac:picMk id="5" creationId="{9C207D1A-0415-7DEC-A772-B2C1927241E9}"/>
          </ac:picMkLst>
        </pc:picChg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  <pc:spChg chg="mod">
          <ac:chgData name="Doremiek Lamain" userId="03bb414b8f2b17e4" providerId="LiveId" clId="{44A87515-8B16-4194-BCEB-7211E2281F4A}" dt="2022-07-08T09:11:06.306" v="108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48:25.660" v="336" actId="20577"/>
          <ac:spMkLst>
            <pc:docMk/>
            <pc:sldMk cId="4256854451" sldId="294"/>
            <ac:spMk id="3" creationId="{D6E8E897-FC2D-E526-7554-C37345C79BA9}"/>
          </ac:spMkLst>
        </pc:spChg>
        <pc:picChg chg="mod">
          <ac:chgData name="Doremiek Lamain" userId="03bb414b8f2b17e4" providerId="LiveId" clId="{44A87515-8B16-4194-BCEB-7211E2281F4A}" dt="2022-07-08T08:46:50.041" v="295" actId="1076"/>
          <ac:picMkLst>
            <pc:docMk/>
            <pc:sldMk cId="4256854451" sldId="294"/>
            <ac:picMk id="9" creationId="{EF61303E-7D25-2220-62B9-E614292A928E}"/>
          </ac:picMkLst>
        </pc:picChg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  <pc:spChg chg="mod">
          <ac:chgData name="Doremiek Lamain" userId="03bb414b8f2b17e4" providerId="LiveId" clId="{44A87515-8B16-4194-BCEB-7211E2281F4A}" dt="2022-07-08T09:11:09.841" v="1091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50:17.597" v="448" actId="20577"/>
          <ac:spMkLst>
            <pc:docMk/>
            <pc:sldMk cId="2825248213" sldId="295"/>
            <ac:spMk id="3" creationId="{D6E8E897-FC2D-E526-7554-C37345C79BA9}"/>
          </ac:spMkLst>
        </pc:spChg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  <pc:spChg chg="mod">
          <ac:chgData name="Doremiek Lamain" userId="03bb414b8f2b17e4" providerId="LiveId" clId="{44A87515-8B16-4194-BCEB-7211E2281F4A}" dt="2022-07-08T09:11:17.862" v="1097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20:13.342" v="1384" actId="20577"/>
          <ac:spMkLst>
            <pc:docMk/>
            <pc:sldMk cId="2308286353" sldId="296"/>
            <ac:spMk id="3" creationId="{D6E8E897-FC2D-E526-7554-C37345C79BA9}"/>
          </ac:spMkLst>
        </pc:spChg>
        <pc:picChg chg="add mod">
          <ac:chgData name="Doremiek Lamain" userId="03bb414b8f2b17e4" providerId="LiveId" clId="{44A87515-8B16-4194-BCEB-7211E2281F4A}" dt="2022-07-08T08:58:20.836" v="722" actId="1076"/>
          <ac:picMkLst>
            <pc:docMk/>
            <pc:sldMk cId="2308286353" sldId="296"/>
            <ac:picMk id="5" creationId="{73DDB41F-DF3A-4805-BA42-4095A392A6CA}"/>
          </ac:picMkLst>
        </pc:picChg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  <pc:spChg chg="mod">
          <ac:chgData name="Doremiek Lamain" userId="03bb414b8f2b17e4" providerId="LiveId" clId="{44A87515-8B16-4194-BCEB-7211E2281F4A}" dt="2022-07-08T09:19:34.809" v="1382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9:29.262" v="1370" actId="20577"/>
          <ac:spMkLst>
            <pc:docMk/>
            <pc:sldMk cId="289469597" sldId="297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  <pc:spChg chg="mod">
          <ac:chgData name="Doremiek Lamain" userId="03bb414b8f2b17e4" providerId="LiveId" clId="{44A87515-8B16-4194-BCEB-7211E2281F4A}" dt="2022-07-08T09:11:21.734" v="1100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0:55.537" v="998" actId="20577"/>
          <ac:spMkLst>
            <pc:docMk/>
            <pc:sldMk cId="1137550924" sldId="298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  <pc:spChg chg="mod">
          <ac:chgData name="Doremiek Lamain" userId="03bb414b8f2b17e4" providerId="LiveId" clId="{44A87515-8B16-4194-BCEB-7211E2281F4A}" dt="2022-07-08T09:11:24.823" v="1103" actId="20577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1:58.520" v="1076" actId="20577"/>
          <ac:spMkLst>
            <pc:docMk/>
            <pc:sldMk cId="364638064" sldId="299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  <pc:spChg chg="mod">
          <ac:chgData name="Doremiek Lamain" userId="03bb414b8f2b17e4" providerId="LiveId" clId="{44A87515-8B16-4194-BCEB-7211E2281F4A}" dt="2022-07-08T09:14:49.477" v="1165" actId="20577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5:19.158" v="1223" actId="20577"/>
          <ac:spMkLst>
            <pc:docMk/>
            <pc:sldMk cId="1257876312" sldId="300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  <pc:spChg chg="mod">
          <ac:chgData name="Doremiek Lamain" userId="03bb414b8f2b17e4" providerId="LiveId" clId="{44A87515-8B16-4194-BCEB-7211E2281F4A}" dt="2022-07-08T09:15:41.098" v="12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6:01.239" v="128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  <pc:spChg chg="mod">
          <ac:chgData name="Doremiek Lamain" userId="03bb414b8f2b17e4" providerId="LiveId" clId="{44A87515-8B16-4194-BCEB-7211E2281F4A}" dt="2022-07-08T09:22:27.680" v="1385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7:00.686" v="1353" actId="20577"/>
          <ac:spMkLst>
            <pc:docMk/>
            <pc:sldMk cId="2841208691" sldId="302"/>
            <ac:spMk id="3" creationId="{D6E8E897-FC2D-E526-7554-C37345C79BA9}"/>
          </ac:spMkLst>
        </pc:spChg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  <pc:spChg chg="del">
          <ac:chgData name="Doremiek Lamain" userId="03bb414b8f2b17e4" providerId="LiveId" clId="{44A87515-8B16-4194-BCEB-7211E2281F4A}" dt="2022-07-08T09:14:26.467" v="1121" actId="478"/>
          <ac:spMkLst>
            <pc:docMk/>
            <pc:sldMk cId="799984812" sldId="303"/>
            <ac:spMk id="2" creationId="{3734612D-4A8F-2447-83CA-2AC51D4D5A57}"/>
          </ac:spMkLst>
        </pc:spChg>
        <pc:spChg chg="del">
          <ac:chgData name="Doremiek Lamain" userId="03bb414b8f2b17e4" providerId="LiveId" clId="{44A87515-8B16-4194-BCEB-7211E2281F4A}" dt="2022-07-08T09:14:27.490" v="1122" actId="478"/>
          <ac:spMkLst>
            <pc:docMk/>
            <pc:sldMk cId="799984812" sldId="303"/>
            <ac:spMk id="3" creationId="{B450DA22-6E0E-034B-69BB-A652CA02A1EE}"/>
          </ac:spMkLst>
        </pc:spChg>
        <pc:picChg chg="add mod">
          <ac:chgData name="Doremiek Lamain" userId="03bb414b8f2b17e4" providerId="LiveId" clId="{44A87515-8B16-4194-BCEB-7211E2281F4A}" dt="2022-07-08T09:14:04.335" v="1120" actId="962"/>
          <ac:picMkLst>
            <pc:docMk/>
            <pc:sldMk cId="799984812" sldId="303"/>
            <ac:picMk id="5" creationId="{72C0E2AC-D9F6-9F3D-141D-B0F6588840C4}"/>
          </ac:picMkLst>
        </pc:picChg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  <pc:spChg chg="del">
          <ac:chgData name="Doremiek Lamain" userId="03bb414b8f2b17e4" providerId="LiveId" clId="{44A87515-8B16-4194-BCEB-7211E2281F4A}" dt="2022-07-08T09:15:29.638" v="1226" actId="478"/>
          <ac:spMkLst>
            <pc:docMk/>
            <pc:sldMk cId="3841531301" sldId="304"/>
            <ac:spMk id="2" creationId="{A34EEFC5-276D-A4C6-7B84-C33B19C53D58}"/>
          </ac:spMkLst>
        </pc:spChg>
        <pc:spChg chg="del">
          <ac:chgData name="Doremiek Lamain" userId="03bb414b8f2b17e4" providerId="LiveId" clId="{44A87515-8B16-4194-BCEB-7211E2281F4A}" dt="2022-07-08T09:15:30.781" v="1227" actId="478"/>
          <ac:spMkLst>
            <pc:docMk/>
            <pc:sldMk cId="3841531301" sldId="304"/>
            <ac:spMk id="3" creationId="{625AE02D-9638-3F6B-7484-E171788EC110}"/>
          </ac:spMkLst>
        </pc:spChg>
        <pc:picChg chg="add mod">
          <ac:chgData name="Doremiek Lamain" userId="03bb414b8f2b17e4" providerId="LiveId" clId="{44A87515-8B16-4194-BCEB-7211E2281F4A}" dt="2022-07-08T09:15:26.973" v="1225"/>
          <ac:picMkLst>
            <pc:docMk/>
            <pc:sldMk cId="3841531301" sldId="304"/>
            <ac:picMk id="5" creationId="{44252629-6E79-0612-E325-D18E54DDADC4}"/>
          </ac:picMkLst>
        </pc:picChg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  <pc:spChg chg="del">
          <ac:chgData name="Doremiek Lamain" userId="03bb414b8f2b17e4" providerId="LiveId" clId="{44A87515-8B16-4194-BCEB-7211E2281F4A}" dt="2022-07-08T09:16:22.494" v="1289" actId="478"/>
          <ac:spMkLst>
            <pc:docMk/>
            <pc:sldMk cId="3296302019" sldId="305"/>
            <ac:spMk id="2" creationId="{7E780959-59DD-5661-6374-F02A60039F35}"/>
          </ac:spMkLst>
        </pc:spChg>
        <pc:spChg chg="del">
          <ac:chgData name="Doremiek Lamain" userId="03bb414b8f2b17e4" providerId="LiveId" clId="{44A87515-8B16-4194-BCEB-7211E2281F4A}" dt="2022-07-08T09:16:23.599" v="1290" actId="478"/>
          <ac:spMkLst>
            <pc:docMk/>
            <pc:sldMk cId="3296302019" sldId="305"/>
            <ac:spMk id="3" creationId="{C6B97D4D-FD2F-E7A0-2760-55289A37938F}"/>
          </ac:spMkLst>
        </pc:spChg>
        <pc:picChg chg="add mod">
          <ac:chgData name="Doremiek Lamain" userId="03bb414b8f2b17e4" providerId="LiveId" clId="{44A87515-8B16-4194-BCEB-7211E2281F4A}" dt="2022-07-08T09:16:20.383" v="1288"/>
          <ac:picMkLst>
            <pc:docMk/>
            <pc:sldMk cId="3296302019" sldId="305"/>
            <ac:picMk id="5" creationId="{4277EAB3-248C-0596-278E-EF619512A599}"/>
          </ac:picMkLst>
        </pc:picChg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6FA6D1BD-15A9-4E27-AEA1-4FE2C9DF540E}"/>
    <pc:docChg chg="custSel addSld delSld modSld">
      <pc:chgData name="Doremiek Lamain" userId="03bb414b8f2b17e4" providerId="LiveId" clId="{6FA6D1BD-15A9-4E27-AEA1-4FE2C9DF540E}" dt="2024-08-13T14:50:56.331" v="50" actId="1076"/>
      <pc:docMkLst>
        <pc:docMk/>
      </pc:docMkLst>
      <pc:sldChg chg="add">
        <pc:chgData name="Doremiek Lamain" userId="03bb414b8f2b17e4" providerId="LiveId" clId="{6FA6D1BD-15A9-4E27-AEA1-4FE2C9DF540E}" dt="2024-08-06T14:27:19.251" v="0"/>
        <pc:sldMkLst>
          <pc:docMk/>
          <pc:sldMk cId="4247738011" sldId="262"/>
        </pc:sldMkLst>
      </pc:sldChg>
      <pc:sldChg chg="del">
        <pc:chgData name="Doremiek Lamain" userId="03bb414b8f2b17e4" providerId="LiveId" clId="{6FA6D1BD-15A9-4E27-AEA1-4FE2C9DF540E}" dt="2024-08-06T14:27:21.399" v="1" actId="47"/>
        <pc:sldMkLst>
          <pc:docMk/>
          <pc:sldMk cId="886899779" sldId="276"/>
        </pc:sldMkLst>
      </pc:sldChg>
      <pc:sldChg chg="addSp delSp modSp new mod">
        <pc:chgData name="Doremiek Lamain" userId="03bb414b8f2b17e4" providerId="LiveId" clId="{6FA6D1BD-15A9-4E27-AEA1-4FE2C9DF540E}" dt="2024-08-13T14:50:56.331" v="50" actId="1076"/>
        <pc:sldMkLst>
          <pc:docMk/>
          <pc:sldMk cId="2626267583" sldId="276"/>
        </pc:sldMkLst>
        <pc:spChg chg="del">
          <ac:chgData name="Doremiek Lamain" userId="03bb414b8f2b17e4" providerId="LiveId" clId="{6FA6D1BD-15A9-4E27-AEA1-4FE2C9DF540E}" dt="2024-08-13T14:49:34.958" v="19" actId="478"/>
          <ac:spMkLst>
            <pc:docMk/>
            <pc:sldMk cId="2626267583" sldId="276"/>
            <ac:spMk id="2" creationId="{CDC62555-85A4-17EA-3B5B-954C7F88707D}"/>
          </ac:spMkLst>
        </pc:spChg>
        <pc:spChg chg="del">
          <ac:chgData name="Doremiek Lamain" userId="03bb414b8f2b17e4" providerId="LiveId" clId="{6FA6D1BD-15A9-4E27-AEA1-4FE2C9DF540E}" dt="2024-08-13T14:49:33.381" v="18" actId="478"/>
          <ac:spMkLst>
            <pc:docMk/>
            <pc:sldMk cId="2626267583" sldId="276"/>
            <ac:spMk id="3" creationId="{2128794A-89CD-479F-06B3-9DEEB603A3D5}"/>
          </ac:spMkLst>
        </pc:spChg>
        <pc:spChg chg="del">
          <ac:chgData name="Doremiek Lamain" userId="03bb414b8f2b17e4" providerId="LiveId" clId="{6FA6D1BD-15A9-4E27-AEA1-4FE2C9DF540E}" dt="2024-08-13T14:49:35.862" v="20" actId="478"/>
          <ac:spMkLst>
            <pc:docMk/>
            <pc:sldMk cId="2626267583" sldId="276"/>
            <ac:spMk id="4" creationId="{062FD30E-604E-389E-AA16-3F2A7FCFD907}"/>
          </ac:spMkLst>
        </pc:spChg>
        <pc:picChg chg="add mod modCrop">
          <ac:chgData name="Doremiek Lamain" userId="03bb414b8f2b17e4" providerId="LiveId" clId="{6FA6D1BD-15A9-4E27-AEA1-4FE2C9DF540E}" dt="2024-08-13T14:50:56.331" v="50" actId="1076"/>
          <ac:picMkLst>
            <pc:docMk/>
            <pc:sldMk cId="2626267583" sldId="276"/>
            <ac:picMk id="6" creationId="{F2932E9A-08A8-5BD4-C175-929F383DA1EF}"/>
          </ac:picMkLst>
        </pc:picChg>
        <pc:picChg chg="add mod modCrop">
          <ac:chgData name="Doremiek Lamain" userId="03bb414b8f2b17e4" providerId="LiveId" clId="{6FA6D1BD-15A9-4E27-AEA1-4FE2C9DF540E}" dt="2024-08-13T14:50:54.642" v="49" actId="1076"/>
          <ac:picMkLst>
            <pc:docMk/>
            <pc:sldMk cId="2626267583" sldId="276"/>
            <ac:picMk id="8" creationId="{A3A7EA0E-C6FA-C42E-B522-EB5CCAFEE2BF}"/>
          </ac:picMkLst>
        </pc:picChg>
        <pc:picChg chg="add mod modCrop">
          <ac:chgData name="Doremiek Lamain" userId="03bb414b8f2b17e4" providerId="LiveId" clId="{6FA6D1BD-15A9-4E27-AEA1-4FE2C9DF540E}" dt="2024-08-13T14:50:48.407" v="45" actId="14100"/>
          <ac:picMkLst>
            <pc:docMk/>
            <pc:sldMk cId="2626267583" sldId="276"/>
            <ac:picMk id="10" creationId="{A785B0DC-C85E-0BE8-CA72-15601DC50C18}"/>
          </ac:picMkLst>
        </pc:picChg>
      </pc:sldChg>
      <pc:sldChg chg="del">
        <pc:chgData name="Doremiek Lamain" userId="03bb414b8f2b17e4" providerId="LiveId" clId="{6FA6D1BD-15A9-4E27-AEA1-4FE2C9DF540E}" dt="2024-08-06T14:27:23.100" v="4" actId="47"/>
        <pc:sldMkLst>
          <pc:docMk/>
          <pc:sldMk cId="1797473766" sldId="278"/>
        </pc:sldMkLst>
      </pc:sldChg>
      <pc:sldChg chg="del">
        <pc:chgData name="Doremiek Lamain" userId="03bb414b8f2b17e4" providerId="LiveId" clId="{6FA6D1BD-15A9-4E27-AEA1-4FE2C9DF540E}" dt="2024-08-06T14:27:22.787" v="3" actId="47"/>
        <pc:sldMkLst>
          <pc:docMk/>
          <pc:sldMk cId="547622114" sldId="279"/>
        </pc:sldMkLst>
      </pc:sldChg>
      <pc:sldChg chg="del">
        <pc:chgData name="Doremiek Lamain" userId="03bb414b8f2b17e4" providerId="LiveId" clId="{6FA6D1BD-15A9-4E27-AEA1-4FE2C9DF540E}" dt="2024-08-06T14:27:23.556" v="6" actId="47"/>
        <pc:sldMkLst>
          <pc:docMk/>
          <pc:sldMk cId="1959216573" sldId="281"/>
        </pc:sldMkLst>
      </pc:sldChg>
      <pc:sldChg chg="del">
        <pc:chgData name="Doremiek Lamain" userId="03bb414b8f2b17e4" providerId="LiveId" clId="{6FA6D1BD-15A9-4E27-AEA1-4FE2C9DF540E}" dt="2024-08-06T14:27:23.905" v="8" actId="47"/>
        <pc:sldMkLst>
          <pc:docMk/>
          <pc:sldMk cId="3678741318" sldId="285"/>
        </pc:sldMkLst>
      </pc:sldChg>
      <pc:sldChg chg="del">
        <pc:chgData name="Doremiek Lamain" userId="03bb414b8f2b17e4" providerId="LiveId" clId="{6FA6D1BD-15A9-4E27-AEA1-4FE2C9DF540E}" dt="2024-08-06T14:27:24.214" v="10" actId="47"/>
        <pc:sldMkLst>
          <pc:docMk/>
          <pc:sldMk cId="2322394347" sldId="287"/>
        </pc:sldMkLst>
      </pc:sldChg>
      <pc:sldChg chg="del">
        <pc:chgData name="Doremiek Lamain" userId="03bb414b8f2b17e4" providerId="LiveId" clId="{6FA6D1BD-15A9-4E27-AEA1-4FE2C9DF540E}" dt="2024-08-06T14:27:25.245" v="12" actId="47"/>
        <pc:sldMkLst>
          <pc:docMk/>
          <pc:sldMk cId="3018720501" sldId="289"/>
        </pc:sldMkLst>
      </pc:sldChg>
      <pc:sldChg chg="del">
        <pc:chgData name="Doremiek Lamain" userId="03bb414b8f2b17e4" providerId="LiveId" clId="{6FA6D1BD-15A9-4E27-AEA1-4FE2C9DF540E}" dt="2024-08-06T14:27:25.527" v="14" actId="47"/>
        <pc:sldMkLst>
          <pc:docMk/>
          <pc:sldMk cId="2941290631" sldId="291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1196572765" sldId="293"/>
        </pc:sldMkLst>
      </pc:sldChg>
      <pc:sldChg chg="del">
        <pc:chgData name="Doremiek Lamain" userId="03bb414b8f2b17e4" providerId="LiveId" clId="{6FA6D1BD-15A9-4E27-AEA1-4FE2C9DF540E}" dt="2024-08-06T14:27:23.366" v="5" actId="47"/>
        <pc:sldMkLst>
          <pc:docMk/>
          <pc:sldMk cId="4256854451" sldId="294"/>
        </pc:sldMkLst>
      </pc:sldChg>
      <pc:sldChg chg="del">
        <pc:chgData name="Doremiek Lamain" userId="03bb414b8f2b17e4" providerId="LiveId" clId="{6FA6D1BD-15A9-4E27-AEA1-4FE2C9DF540E}" dt="2024-08-06T14:27:23.780" v="7" actId="47"/>
        <pc:sldMkLst>
          <pc:docMk/>
          <pc:sldMk cId="2825248213" sldId="295"/>
        </pc:sldMkLst>
      </pc:sldChg>
      <pc:sldChg chg="del">
        <pc:chgData name="Doremiek Lamain" userId="03bb414b8f2b17e4" providerId="LiveId" clId="{6FA6D1BD-15A9-4E27-AEA1-4FE2C9DF540E}" dt="2024-08-06T14:27:25.050" v="11" actId="47"/>
        <pc:sldMkLst>
          <pc:docMk/>
          <pc:sldMk cId="2308286353" sldId="296"/>
        </pc:sldMkLst>
      </pc:sldChg>
      <pc:sldChg chg="del">
        <pc:chgData name="Doremiek Lamain" userId="03bb414b8f2b17e4" providerId="LiveId" clId="{6FA6D1BD-15A9-4E27-AEA1-4FE2C9DF540E}" dt="2024-08-06T14:27:24.085" v="9" actId="47"/>
        <pc:sldMkLst>
          <pc:docMk/>
          <pc:sldMk cId="289469597" sldId="297"/>
        </pc:sldMkLst>
      </pc:sldChg>
      <pc:sldChg chg="del">
        <pc:chgData name="Doremiek Lamain" userId="03bb414b8f2b17e4" providerId="LiveId" clId="{6FA6D1BD-15A9-4E27-AEA1-4FE2C9DF540E}" dt="2024-08-06T14:27:25.364" v="13" actId="47"/>
        <pc:sldMkLst>
          <pc:docMk/>
          <pc:sldMk cId="1137550924" sldId="298"/>
        </pc:sldMkLst>
      </pc:sldChg>
      <pc:sldChg chg="del">
        <pc:chgData name="Doremiek Lamain" userId="03bb414b8f2b17e4" providerId="LiveId" clId="{6FA6D1BD-15A9-4E27-AEA1-4FE2C9DF540E}" dt="2024-08-06T14:27:25.646" v="15" actId="47"/>
        <pc:sldMkLst>
          <pc:docMk/>
          <pc:sldMk cId="364638064" sldId="299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1257876312" sldId="300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2202039825" sldId="301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2841208691" sldId="302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799984812" sldId="303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3841531301" sldId="304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3296302019" sldId="305"/>
        </pc:sldMkLst>
      </pc:sldChg>
      <pc:sldChg chg="del">
        <pc:chgData name="Doremiek Lamain" userId="03bb414b8f2b17e4" providerId="LiveId" clId="{6FA6D1BD-15A9-4E27-AEA1-4FE2C9DF540E}" dt="2024-08-06T14:27:22.331" v="2" actId="47"/>
        <pc:sldMkLst>
          <pc:docMk/>
          <pc:sldMk cId="1917328693" sldId="306"/>
        </pc:sldMkLst>
      </pc:sldChg>
      <pc:sldMasterChg chg="delSldLayout">
        <pc:chgData name="Doremiek Lamain" userId="03bb414b8f2b17e4" providerId="LiveId" clId="{6FA6D1BD-15A9-4E27-AEA1-4FE2C9DF540E}" dt="2024-08-06T14:27:28.922" v="16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6FA6D1BD-15A9-4E27-AEA1-4FE2C9DF540E}" dt="2024-08-06T14:27:28.922" v="16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D14B3CE7-FB02-495C-8D4E-8229D2C3F550}"/>
    <pc:docChg chg="custSel addSld modSld">
      <pc:chgData name="Doremiek Lamain" userId="03bb414b8f2b17e4" providerId="LiveId" clId="{D14B3CE7-FB02-495C-8D4E-8229D2C3F550}" dt="2024-01-10T10:45:01.344" v="86" actId="1076"/>
      <pc:docMkLst>
        <pc:docMk/>
      </pc:docMkLst>
      <pc:sldChg chg="addSp delSp modSp mod">
        <pc:chgData name="Doremiek Lamain" userId="03bb414b8f2b17e4" providerId="LiveId" clId="{D14B3CE7-FB02-495C-8D4E-8229D2C3F550}" dt="2024-01-10T10:45:01.344" v="86" actId="1076"/>
        <pc:sldMkLst>
          <pc:docMk/>
          <pc:sldMk cId="886899779" sldId="276"/>
        </pc:sldMkLst>
        <pc:spChg chg="add mod">
          <ac:chgData name="Doremiek Lamain" userId="03bb414b8f2b17e4" providerId="LiveId" clId="{D14B3CE7-FB02-495C-8D4E-8229D2C3F550}" dt="2024-01-10T10:45:01.344" v="86" actId="1076"/>
          <ac:spMkLst>
            <pc:docMk/>
            <pc:sldMk cId="886899779" sldId="276"/>
            <ac:spMk id="5" creationId="{5EF3F7C0-1E78-70A1-2ADA-F295C9304F9E}"/>
          </ac:spMkLst>
        </pc:spChg>
        <pc:picChg chg="add mod ord">
          <ac:chgData name="Doremiek Lamain" userId="03bb414b8f2b17e4" providerId="LiveId" clId="{D14B3CE7-FB02-495C-8D4E-8229D2C3F550}" dt="2024-01-10T10:44:15.030" v="33" actId="170"/>
          <ac:picMkLst>
            <pc:docMk/>
            <pc:sldMk cId="886899779" sldId="276"/>
            <ac:picMk id="3" creationId="{3DEE79FA-D723-C9DC-8B6D-6C7B5A873AF8}"/>
          </ac:picMkLst>
        </pc:picChg>
        <pc:picChg chg="del">
          <ac:chgData name="Doremiek Lamain" userId="03bb414b8f2b17e4" providerId="LiveId" clId="{D14B3CE7-FB02-495C-8D4E-8229D2C3F550}" dt="2024-01-10T10:41:50.398" v="4" actId="21"/>
          <ac:picMkLst>
            <pc:docMk/>
            <pc:sldMk cId="886899779" sldId="276"/>
            <ac:picMk id="4" creationId="{E275CAE0-6044-6BEA-63C3-C812C4998700}"/>
          </ac:picMkLst>
        </pc:picChg>
        <pc:picChg chg="mod ord">
          <ac:chgData name="Doremiek Lamain" userId="03bb414b8f2b17e4" providerId="LiveId" clId="{D14B3CE7-FB02-495C-8D4E-8229D2C3F550}" dt="2024-01-10T10:44:21.052" v="34" actId="1076"/>
          <ac:picMkLst>
            <pc:docMk/>
            <pc:sldMk cId="886899779" sldId="276"/>
            <ac:picMk id="6" creationId="{A453D423-F8F0-3908-6D6B-017059D7EE23}"/>
          </ac:picMkLst>
        </pc:picChg>
      </pc:sldChg>
      <pc:sldChg chg="addSp delSp modSp new mod">
        <pc:chgData name="Doremiek Lamain" userId="03bb414b8f2b17e4" providerId="LiveId" clId="{D14B3CE7-FB02-495C-8D4E-8229D2C3F550}" dt="2024-01-10T10:44:47.053" v="50" actId="403"/>
        <pc:sldMkLst>
          <pc:docMk/>
          <pc:sldMk cId="1917328693" sldId="306"/>
        </pc:sldMkLst>
        <pc:spChg chg="del">
          <ac:chgData name="Doremiek Lamain" userId="03bb414b8f2b17e4" providerId="LiveId" clId="{D14B3CE7-FB02-495C-8D4E-8229D2C3F550}" dt="2024-01-10T10:34:22.266" v="2" actId="478"/>
          <ac:spMkLst>
            <pc:docMk/>
            <pc:sldMk cId="1917328693" sldId="306"/>
            <ac:spMk id="2" creationId="{BEDC92A7-8617-B5C3-AA3B-2EDA2DFD69A2}"/>
          </ac:spMkLst>
        </pc:spChg>
        <pc:spChg chg="del">
          <ac:chgData name="Doremiek Lamain" userId="03bb414b8f2b17e4" providerId="LiveId" clId="{D14B3CE7-FB02-495C-8D4E-8229D2C3F550}" dt="2024-01-10T10:34:21.065" v="1" actId="478"/>
          <ac:spMkLst>
            <pc:docMk/>
            <pc:sldMk cId="1917328693" sldId="306"/>
            <ac:spMk id="3" creationId="{6B03AC5E-9CEB-F31E-3E16-6B0C692B5B67}"/>
          </ac:spMkLst>
        </pc:spChg>
        <pc:spChg chg="del">
          <ac:chgData name="Doremiek Lamain" userId="03bb414b8f2b17e4" providerId="LiveId" clId="{D14B3CE7-FB02-495C-8D4E-8229D2C3F550}" dt="2024-01-10T10:34:23.241" v="3" actId="478"/>
          <ac:spMkLst>
            <pc:docMk/>
            <pc:sldMk cId="1917328693" sldId="306"/>
            <ac:spMk id="4" creationId="{A903FCFE-6B98-0F69-7DC0-0E9B8BF5073C}"/>
          </ac:spMkLst>
        </pc:spChg>
        <pc:spChg chg="add mod">
          <ac:chgData name="Doremiek Lamain" userId="03bb414b8f2b17e4" providerId="LiveId" clId="{D14B3CE7-FB02-495C-8D4E-8229D2C3F550}" dt="2024-01-10T10:44:47.053" v="50" actId="403"/>
          <ac:spMkLst>
            <pc:docMk/>
            <pc:sldMk cId="1917328693" sldId="306"/>
            <ac:spMk id="8" creationId="{22428BB1-3A93-E2DA-89FF-0538B16F1410}"/>
          </ac:spMkLst>
        </pc:spChg>
        <pc:picChg chg="add mod">
          <ac:chgData name="Doremiek Lamain" userId="03bb414b8f2b17e4" providerId="LiveId" clId="{D14B3CE7-FB02-495C-8D4E-8229D2C3F550}" dt="2024-01-10T10:41:51.451" v="5"/>
          <ac:picMkLst>
            <pc:docMk/>
            <pc:sldMk cId="1917328693" sldId="306"/>
            <ac:picMk id="5" creationId="{E275CAE0-6044-6BEA-63C3-C812C4998700}"/>
          </ac:picMkLst>
        </pc:picChg>
        <pc:picChg chg="add mod">
          <ac:chgData name="Doremiek Lamain" userId="03bb414b8f2b17e4" providerId="LiveId" clId="{D14B3CE7-FB02-495C-8D4E-8229D2C3F550}" dt="2024-01-10T10:42:46.226" v="13" actId="1076"/>
          <ac:picMkLst>
            <pc:docMk/>
            <pc:sldMk cId="1917328693" sldId="306"/>
            <ac:picMk id="7" creationId="{4FAF7A91-390F-5DF5-9671-562ABBF5A78D}"/>
          </ac:picMkLst>
        </pc:picChg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2F990B4-1F1A-9824-33A9-A7371DBE1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116" y="1"/>
            <a:ext cx="4429124" cy="685799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1020AB9-DF9E-E9C1-1297-6BFD8D6CC5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761" y="0"/>
            <a:ext cx="47148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3801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ekst, Dans, schets, illustratie&#10;&#10;Automatisch gegenereerde beschrijving">
            <a:extLst>
              <a:ext uri="{FF2B5EF4-FFF2-40B4-BE49-F238E27FC236}">
                <a16:creationId xmlns:a16="http://schemas.microsoft.com/office/drawing/2014/main" id="{F2932E9A-08A8-5BD4-C175-929F383DA1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" t="5895" r="53290" b="32211"/>
          <a:stretch/>
        </p:blipFill>
        <p:spPr>
          <a:xfrm>
            <a:off x="308009" y="872627"/>
            <a:ext cx="6198670" cy="5112745"/>
          </a:xfrm>
          <a:prstGeom prst="rect">
            <a:avLst/>
          </a:prstGeom>
        </p:spPr>
      </p:pic>
      <p:pic>
        <p:nvPicPr>
          <p:cNvPr id="8" name="Afbeelding 7" descr="Afbeelding met tekst, schermopname, inkt, Lettertype&#10;&#10;Automatisch gegenereerde beschrijving">
            <a:extLst>
              <a:ext uri="{FF2B5EF4-FFF2-40B4-BE49-F238E27FC236}">
                <a16:creationId xmlns:a16="http://schemas.microsoft.com/office/drawing/2014/main" id="{A3A7EA0E-C6FA-C42E-B522-EB5CCAFEE2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894" r="3290" b="57334"/>
          <a:stretch/>
        </p:blipFill>
        <p:spPr>
          <a:xfrm>
            <a:off x="5705929" y="406667"/>
            <a:ext cx="6567886" cy="2908371"/>
          </a:xfrm>
          <a:prstGeom prst="rect">
            <a:avLst/>
          </a:prstGeom>
        </p:spPr>
      </p:pic>
      <p:pic>
        <p:nvPicPr>
          <p:cNvPr id="10" name="Afbeelding 9" descr="Afbeelding met tekst, illustratie, vis&#10;&#10;Automatisch gegenereerde beschrijving">
            <a:extLst>
              <a:ext uri="{FF2B5EF4-FFF2-40B4-BE49-F238E27FC236}">
                <a16:creationId xmlns:a16="http://schemas.microsoft.com/office/drawing/2014/main" id="{A785B0DC-C85E-0BE8-CA72-15601DC50C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89" b="55930"/>
          <a:stretch/>
        </p:blipFill>
        <p:spPr>
          <a:xfrm>
            <a:off x="5582653" y="3087742"/>
            <a:ext cx="6609347" cy="336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6758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0</Words>
  <Application>Microsoft Office PowerPoint</Application>
  <PresentationFormat>Breedbeeld</PresentationFormat>
  <Paragraphs>0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2024-08-13T14:51:07Z</dcterms:modified>
</cp:coreProperties>
</file>