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76" r:id="rId3"/>
    <p:sldId id="277" r:id="rId4"/>
    <p:sldId id="257" r:id="rId5"/>
    <p:sldId id="278" r:id="rId6"/>
    <p:sldId id="279" r:id="rId7"/>
    <p:sldId id="280" r:id="rId8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985BC5C-3B55-48F1-9744-5C35FFD89BEA}" v="8" dt="2024-08-13T14:09:39.73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36" autoAdjust="0"/>
    <p:restoredTop sz="94660"/>
  </p:normalViewPr>
  <p:slideViewPr>
    <p:cSldViewPr snapToGrid="0">
      <p:cViewPr varScale="1">
        <p:scale>
          <a:sx n="62" d="100"/>
          <a:sy n="62" d="100"/>
        </p:scale>
        <p:origin x="68" y="14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remiek Lamain" userId="03bb414b8f2b17e4" providerId="LiveId" clId="{E65FACDF-1BA6-4F3A-AC28-2B0A755499D2}"/>
    <pc:docChg chg="addSld delSld modSld">
      <pc:chgData name="Doremiek Lamain" userId="03bb414b8f2b17e4" providerId="LiveId" clId="{E65FACDF-1BA6-4F3A-AC28-2B0A755499D2}" dt="2024-02-07T09:33:39.168" v="1" actId="47"/>
      <pc:docMkLst>
        <pc:docMk/>
      </pc:docMkLst>
      <pc:sldChg chg="del">
        <pc:chgData name="Doremiek Lamain" userId="03bb414b8f2b17e4" providerId="LiveId" clId="{E65FACDF-1BA6-4F3A-AC28-2B0A755499D2}" dt="2024-02-07T09:33:39.168" v="1" actId="47"/>
        <pc:sldMkLst>
          <pc:docMk/>
          <pc:sldMk cId="2057984174" sldId="256"/>
        </pc:sldMkLst>
      </pc:sldChg>
      <pc:sldChg chg="add modTransition">
        <pc:chgData name="Doremiek Lamain" userId="03bb414b8f2b17e4" providerId="LiveId" clId="{E65FACDF-1BA6-4F3A-AC28-2B0A755499D2}" dt="2024-02-07T09:33:37.999" v="0"/>
        <pc:sldMkLst>
          <pc:docMk/>
          <pc:sldMk cId="0" sldId="275"/>
        </pc:sldMkLst>
      </pc:sldChg>
    </pc:docChg>
  </pc:docChgLst>
  <pc:docChgLst>
    <pc:chgData name="Doremiek Lamain" userId="03bb414b8f2b17e4" providerId="LiveId" clId="{8CF04230-2171-4AE1-B46B-87F80371CFB7}"/>
    <pc:docChg chg="addSld delSld">
      <pc:chgData name="Doremiek Lamain" userId="03bb414b8f2b17e4" providerId="LiveId" clId="{8CF04230-2171-4AE1-B46B-87F80371CFB7}" dt="2024-07-02T13:40:26.472" v="1" actId="47"/>
      <pc:docMkLst>
        <pc:docMk/>
      </pc:docMkLst>
      <pc:sldChg chg="new del">
        <pc:chgData name="Doremiek Lamain" userId="03bb414b8f2b17e4" providerId="LiveId" clId="{8CF04230-2171-4AE1-B46B-87F80371CFB7}" dt="2024-07-02T13:40:26.472" v="1" actId="47"/>
        <pc:sldMkLst>
          <pc:docMk/>
          <pc:sldMk cId="882689980" sldId="276"/>
        </pc:sldMkLst>
      </pc:sldChg>
    </pc:docChg>
  </pc:docChgLst>
  <pc:docChgLst>
    <pc:chgData name="Doremiek Lamain" userId="03bb414b8f2b17e4" providerId="LiveId" clId="{F985BC5C-3B55-48F1-9744-5C35FFD89BEA}"/>
    <pc:docChg chg="custSel addSld modSld">
      <pc:chgData name="Doremiek Lamain" userId="03bb414b8f2b17e4" providerId="LiveId" clId="{F985BC5C-3B55-48F1-9744-5C35FFD89BEA}" dt="2024-08-13T14:09:42.302" v="56" actId="26606"/>
      <pc:docMkLst>
        <pc:docMk/>
      </pc:docMkLst>
      <pc:sldChg chg="addSp delSp modSp mod setBg delAnim">
        <pc:chgData name="Doremiek Lamain" userId="03bb414b8f2b17e4" providerId="LiveId" clId="{F985BC5C-3B55-48F1-9744-5C35FFD89BEA}" dt="2024-08-13T12:30:17.413" v="12" actId="26606"/>
        <pc:sldMkLst>
          <pc:docMk/>
          <pc:sldMk cId="3559853751" sldId="257"/>
        </pc:sldMkLst>
        <pc:spChg chg="del">
          <ac:chgData name="Doremiek Lamain" userId="03bb414b8f2b17e4" providerId="LiveId" clId="{F985BC5C-3B55-48F1-9744-5C35FFD89BEA}" dt="2024-08-13T12:30:17.413" v="12" actId="26606"/>
          <ac:spMkLst>
            <pc:docMk/>
            <pc:sldMk cId="3559853751" sldId="257"/>
            <ac:spMk id="2" creationId="{00000000-0000-0000-0000-000000000000}"/>
          </ac:spMkLst>
        </pc:spChg>
        <pc:spChg chg="add del mod">
          <ac:chgData name="Doremiek Lamain" userId="03bb414b8f2b17e4" providerId="LiveId" clId="{F985BC5C-3B55-48F1-9744-5C35FFD89BEA}" dt="2024-08-13T12:30:15.379" v="9"/>
          <ac:spMkLst>
            <pc:docMk/>
            <pc:sldMk cId="3559853751" sldId="257"/>
            <ac:spMk id="5" creationId="{3C27BD33-1A9C-B9B0-8980-53A23C25052C}"/>
          </ac:spMkLst>
        </pc:spChg>
        <pc:picChg chg="del">
          <ac:chgData name="Doremiek Lamain" userId="03bb414b8f2b17e4" providerId="LiveId" clId="{F985BC5C-3B55-48F1-9744-5C35FFD89BEA}" dt="2024-08-13T12:25:11.170" v="8" actId="478"/>
          <ac:picMkLst>
            <pc:docMk/>
            <pc:sldMk cId="3559853751" sldId="257"/>
            <ac:picMk id="4" creationId="{00000000-0000-0000-0000-000000000000}"/>
          </ac:picMkLst>
        </pc:picChg>
        <pc:picChg chg="add mod">
          <ac:chgData name="Doremiek Lamain" userId="03bb414b8f2b17e4" providerId="LiveId" clId="{F985BC5C-3B55-48F1-9744-5C35FFD89BEA}" dt="2024-08-13T12:30:17.413" v="12" actId="26606"/>
          <ac:picMkLst>
            <pc:docMk/>
            <pc:sldMk cId="3559853751" sldId="257"/>
            <ac:picMk id="7" creationId="{9E654255-E187-9D42-DAF1-FA73AB7D3898}"/>
          </ac:picMkLst>
        </pc:picChg>
      </pc:sldChg>
      <pc:sldChg chg="addSp delSp modSp new mod">
        <pc:chgData name="Doremiek Lamain" userId="03bb414b8f2b17e4" providerId="LiveId" clId="{F985BC5C-3B55-48F1-9744-5C35FFD89BEA}" dt="2024-08-13T12:19:59.163" v="7" actId="478"/>
        <pc:sldMkLst>
          <pc:docMk/>
          <pc:sldMk cId="4200460758" sldId="276"/>
        </pc:sldMkLst>
        <pc:spChg chg="del">
          <ac:chgData name="Doremiek Lamain" userId="03bb414b8f2b17e4" providerId="LiveId" clId="{F985BC5C-3B55-48F1-9744-5C35FFD89BEA}" dt="2024-08-13T12:19:59.163" v="7" actId="478"/>
          <ac:spMkLst>
            <pc:docMk/>
            <pc:sldMk cId="4200460758" sldId="276"/>
            <ac:spMk id="2" creationId="{B67D3E82-CB23-9E6C-C7D0-56C43676A556}"/>
          </ac:spMkLst>
        </pc:spChg>
        <pc:spChg chg="del">
          <ac:chgData name="Doremiek Lamain" userId="03bb414b8f2b17e4" providerId="LiveId" clId="{F985BC5C-3B55-48F1-9744-5C35FFD89BEA}" dt="2024-08-13T12:19:47.192" v="1"/>
          <ac:spMkLst>
            <pc:docMk/>
            <pc:sldMk cId="4200460758" sldId="276"/>
            <ac:spMk id="3" creationId="{A0D85ED7-C430-57EC-EE8D-95620388961F}"/>
          </ac:spMkLst>
        </pc:spChg>
        <pc:picChg chg="add mod">
          <ac:chgData name="Doremiek Lamain" userId="03bb414b8f2b17e4" providerId="LiveId" clId="{F985BC5C-3B55-48F1-9744-5C35FFD89BEA}" dt="2024-08-13T12:19:56.954" v="6" actId="12788"/>
          <ac:picMkLst>
            <pc:docMk/>
            <pc:sldMk cId="4200460758" sldId="276"/>
            <ac:picMk id="5" creationId="{43216E51-3DAC-17F1-DC75-C9CDA9C749B0}"/>
          </ac:picMkLst>
        </pc:picChg>
      </pc:sldChg>
      <pc:sldChg chg="addSp delSp modSp new mod">
        <pc:chgData name="Doremiek Lamain" userId="03bb414b8f2b17e4" providerId="LiveId" clId="{F985BC5C-3B55-48F1-9744-5C35FFD89BEA}" dt="2024-08-13T14:01:48.951" v="22" actId="12788"/>
        <pc:sldMkLst>
          <pc:docMk/>
          <pc:sldMk cId="4046884173" sldId="277"/>
        </pc:sldMkLst>
        <pc:spChg chg="del">
          <ac:chgData name="Doremiek Lamain" userId="03bb414b8f2b17e4" providerId="LiveId" clId="{F985BC5C-3B55-48F1-9744-5C35FFD89BEA}" dt="2024-08-13T14:01:36.073" v="14"/>
          <ac:spMkLst>
            <pc:docMk/>
            <pc:sldMk cId="4046884173" sldId="277"/>
            <ac:spMk id="3" creationId="{EF155C45-526B-F8AA-0D45-54DE88F86121}"/>
          </ac:spMkLst>
        </pc:spChg>
        <pc:picChg chg="add mod">
          <ac:chgData name="Doremiek Lamain" userId="03bb414b8f2b17e4" providerId="LiveId" clId="{F985BC5C-3B55-48F1-9744-5C35FFD89BEA}" dt="2024-08-13T14:01:48.951" v="22" actId="12788"/>
          <ac:picMkLst>
            <pc:docMk/>
            <pc:sldMk cId="4046884173" sldId="277"/>
            <ac:picMk id="5" creationId="{51C0EC6C-77AC-9D1A-3719-7DC2FB398105}"/>
          </ac:picMkLst>
        </pc:picChg>
      </pc:sldChg>
      <pc:sldChg chg="addSp delSp modSp new mod">
        <pc:chgData name="Doremiek Lamain" userId="03bb414b8f2b17e4" providerId="LiveId" clId="{F985BC5C-3B55-48F1-9744-5C35FFD89BEA}" dt="2024-08-13T14:07:05.861" v="43" actId="1076"/>
        <pc:sldMkLst>
          <pc:docMk/>
          <pc:sldMk cId="2941547034" sldId="278"/>
        </pc:sldMkLst>
        <pc:spChg chg="del">
          <ac:chgData name="Doremiek Lamain" userId="03bb414b8f2b17e4" providerId="LiveId" clId="{F985BC5C-3B55-48F1-9744-5C35FFD89BEA}" dt="2024-08-13T14:04:34.394" v="25"/>
          <ac:spMkLst>
            <pc:docMk/>
            <pc:sldMk cId="2941547034" sldId="278"/>
            <ac:spMk id="3" creationId="{DB0169FF-7DA8-695E-235D-0173E7E4EC9F}"/>
          </ac:spMkLst>
        </pc:spChg>
        <pc:spChg chg="add del mod">
          <ac:chgData name="Doremiek Lamain" userId="03bb414b8f2b17e4" providerId="LiveId" clId="{F985BC5C-3B55-48F1-9744-5C35FFD89BEA}" dt="2024-08-13T14:06:42.231" v="32"/>
          <ac:spMkLst>
            <pc:docMk/>
            <pc:sldMk cId="2941547034" sldId="278"/>
            <ac:spMk id="7" creationId="{067D7F47-635A-3658-EA24-366C981B60DD}"/>
          </ac:spMkLst>
        </pc:spChg>
        <pc:spChg chg="add del mod">
          <ac:chgData name="Doremiek Lamain" userId="03bb414b8f2b17e4" providerId="LiveId" clId="{F985BC5C-3B55-48F1-9744-5C35FFD89BEA}" dt="2024-08-13T14:06:58.306" v="38"/>
          <ac:spMkLst>
            <pc:docMk/>
            <pc:sldMk cId="2941547034" sldId="278"/>
            <ac:spMk id="11" creationId="{D5282391-D4CD-FAF0-BFEC-F2CDFBFE7FD2}"/>
          </ac:spMkLst>
        </pc:spChg>
        <pc:picChg chg="add del mod">
          <ac:chgData name="Doremiek Lamain" userId="03bb414b8f2b17e4" providerId="LiveId" clId="{F985BC5C-3B55-48F1-9744-5C35FFD89BEA}" dt="2024-08-13T14:06:41.907" v="31" actId="478"/>
          <ac:picMkLst>
            <pc:docMk/>
            <pc:sldMk cId="2941547034" sldId="278"/>
            <ac:picMk id="5" creationId="{EABD8BB3-AAD3-4AED-96D2-A5A50F3BA5B0}"/>
          </ac:picMkLst>
        </pc:picChg>
        <pc:picChg chg="add del mod">
          <ac:chgData name="Doremiek Lamain" userId="03bb414b8f2b17e4" providerId="LiveId" clId="{F985BC5C-3B55-48F1-9744-5C35FFD89BEA}" dt="2024-08-13T14:06:57.989" v="37" actId="478"/>
          <ac:picMkLst>
            <pc:docMk/>
            <pc:sldMk cId="2941547034" sldId="278"/>
            <ac:picMk id="9" creationId="{6AC9F44A-146B-18B2-CCEA-52DC6BD3EE8B}"/>
          </ac:picMkLst>
        </pc:picChg>
        <pc:picChg chg="add mod">
          <ac:chgData name="Doremiek Lamain" userId="03bb414b8f2b17e4" providerId="LiveId" clId="{F985BC5C-3B55-48F1-9744-5C35FFD89BEA}" dt="2024-08-13T14:07:05.861" v="43" actId="1076"/>
          <ac:picMkLst>
            <pc:docMk/>
            <pc:sldMk cId="2941547034" sldId="278"/>
            <ac:picMk id="13" creationId="{3E2BF510-1FFF-2798-6287-A65F28403381}"/>
          </ac:picMkLst>
        </pc:picChg>
      </pc:sldChg>
      <pc:sldChg chg="addSp delSp modSp new mod">
        <pc:chgData name="Doremiek Lamain" userId="03bb414b8f2b17e4" providerId="LiveId" clId="{F985BC5C-3B55-48F1-9744-5C35FFD89BEA}" dt="2024-08-13T14:08:03.958" v="50" actId="1076"/>
        <pc:sldMkLst>
          <pc:docMk/>
          <pc:sldMk cId="1092655168" sldId="279"/>
        </pc:sldMkLst>
        <pc:spChg chg="del">
          <ac:chgData name="Doremiek Lamain" userId="03bb414b8f2b17e4" providerId="LiveId" clId="{F985BC5C-3B55-48F1-9744-5C35FFD89BEA}" dt="2024-08-13T14:07:54.435" v="44"/>
          <ac:spMkLst>
            <pc:docMk/>
            <pc:sldMk cId="1092655168" sldId="279"/>
            <ac:spMk id="3" creationId="{8EAD4863-5CA7-4D59-1FC2-1D96CB24613B}"/>
          </ac:spMkLst>
        </pc:spChg>
        <pc:picChg chg="add mod">
          <ac:chgData name="Doremiek Lamain" userId="03bb414b8f2b17e4" providerId="LiveId" clId="{F985BC5C-3B55-48F1-9744-5C35FFD89BEA}" dt="2024-08-13T14:08:03.958" v="50" actId="1076"/>
          <ac:picMkLst>
            <pc:docMk/>
            <pc:sldMk cId="1092655168" sldId="279"/>
            <ac:picMk id="5" creationId="{ED0D8E99-E9CE-7FDD-3443-1AE5693AFFFA}"/>
          </ac:picMkLst>
        </pc:picChg>
      </pc:sldChg>
      <pc:sldChg chg="addSp delSp modSp new mod setBg">
        <pc:chgData name="Doremiek Lamain" userId="03bb414b8f2b17e4" providerId="LiveId" clId="{F985BC5C-3B55-48F1-9744-5C35FFD89BEA}" dt="2024-08-13T14:09:42.302" v="56" actId="26606"/>
        <pc:sldMkLst>
          <pc:docMk/>
          <pc:sldMk cId="2066842091" sldId="280"/>
        </pc:sldMkLst>
        <pc:spChg chg="del">
          <ac:chgData name="Doremiek Lamain" userId="03bb414b8f2b17e4" providerId="LiveId" clId="{F985BC5C-3B55-48F1-9744-5C35FFD89BEA}" dt="2024-08-13T14:09:42.302" v="56" actId="26606"/>
          <ac:spMkLst>
            <pc:docMk/>
            <pc:sldMk cId="2066842091" sldId="280"/>
            <ac:spMk id="2" creationId="{748457E7-F514-DE51-8060-2005CF146565}"/>
          </ac:spMkLst>
        </pc:spChg>
        <pc:spChg chg="del">
          <ac:chgData name="Doremiek Lamain" userId="03bb414b8f2b17e4" providerId="LiveId" clId="{F985BC5C-3B55-48F1-9744-5C35FFD89BEA}" dt="2024-08-13T14:09:39.735" v="52"/>
          <ac:spMkLst>
            <pc:docMk/>
            <pc:sldMk cId="2066842091" sldId="280"/>
            <ac:spMk id="3" creationId="{43374BBF-A0D7-9C54-BB55-3393D481191D}"/>
          </ac:spMkLst>
        </pc:spChg>
        <pc:spChg chg="add">
          <ac:chgData name="Doremiek Lamain" userId="03bb414b8f2b17e4" providerId="LiveId" clId="{F985BC5C-3B55-48F1-9744-5C35FFD89BEA}" dt="2024-08-13T14:09:42.302" v="56" actId="26606"/>
          <ac:spMkLst>
            <pc:docMk/>
            <pc:sldMk cId="2066842091" sldId="280"/>
            <ac:spMk id="10" creationId="{42A4FC2C-047E-45A5-965D-8E1E3BF09BC6}"/>
          </ac:spMkLst>
        </pc:spChg>
        <pc:picChg chg="add mod">
          <ac:chgData name="Doremiek Lamain" userId="03bb414b8f2b17e4" providerId="LiveId" clId="{F985BC5C-3B55-48F1-9744-5C35FFD89BEA}" dt="2024-08-13T14:09:42.302" v="56" actId="26606"/>
          <ac:picMkLst>
            <pc:docMk/>
            <pc:sldMk cId="2066842091" sldId="280"/>
            <ac:picMk id="5" creationId="{5D85FBD6-12B3-4000-5BE3-6D5B1D98FEF8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B3DA-6357-4285-93BF-22DDEC7C60B4}" type="datetimeFigureOut">
              <a:rPr lang="nl-NL" smtClean="0"/>
              <a:t>13-8-2024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45DEB-CC67-4DA9-A2B1-F0BAE4D381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003344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B3DA-6357-4285-93BF-22DDEC7C60B4}" type="datetimeFigureOut">
              <a:rPr lang="nl-NL" smtClean="0"/>
              <a:t>13-8-2024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45DEB-CC67-4DA9-A2B1-F0BAE4D381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17131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B3DA-6357-4285-93BF-22DDEC7C60B4}" type="datetimeFigureOut">
              <a:rPr lang="nl-NL" smtClean="0"/>
              <a:t>13-8-2024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45DEB-CC67-4DA9-A2B1-F0BAE4D381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887022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B3DA-6357-4285-93BF-22DDEC7C60B4}" type="datetimeFigureOut">
              <a:rPr lang="nl-NL" smtClean="0"/>
              <a:t>13-8-2024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45DEB-CC67-4DA9-A2B1-F0BAE4D381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303965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B3DA-6357-4285-93BF-22DDEC7C60B4}" type="datetimeFigureOut">
              <a:rPr lang="nl-NL" smtClean="0"/>
              <a:t>13-8-2024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45DEB-CC67-4DA9-A2B1-F0BAE4D381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80698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B3DA-6357-4285-93BF-22DDEC7C60B4}" type="datetimeFigureOut">
              <a:rPr lang="nl-NL" smtClean="0"/>
              <a:t>13-8-2024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45DEB-CC67-4DA9-A2B1-F0BAE4D381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77646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B3DA-6357-4285-93BF-22DDEC7C60B4}" type="datetimeFigureOut">
              <a:rPr lang="nl-NL" smtClean="0"/>
              <a:t>13-8-2024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45DEB-CC67-4DA9-A2B1-F0BAE4D381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55124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B3DA-6357-4285-93BF-22DDEC7C60B4}" type="datetimeFigureOut">
              <a:rPr lang="nl-NL" smtClean="0"/>
              <a:t>13-8-2024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45DEB-CC67-4DA9-A2B1-F0BAE4D381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86069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B3DA-6357-4285-93BF-22DDEC7C60B4}" type="datetimeFigureOut">
              <a:rPr lang="nl-NL" smtClean="0"/>
              <a:t>13-8-2024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45DEB-CC67-4DA9-A2B1-F0BAE4D381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09476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B3DA-6357-4285-93BF-22DDEC7C60B4}" type="datetimeFigureOut">
              <a:rPr lang="nl-NL" smtClean="0"/>
              <a:t>13-8-2024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45DEB-CC67-4DA9-A2B1-F0BAE4D381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69185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B3DA-6357-4285-93BF-22DDEC7C60B4}" type="datetimeFigureOut">
              <a:rPr lang="nl-NL" smtClean="0"/>
              <a:t>13-8-2024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45DEB-CC67-4DA9-A2B1-F0BAE4D381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66573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80B3DA-6357-4285-93BF-22DDEC7C60B4}" type="datetimeFigureOut">
              <a:rPr lang="nl-NL" smtClean="0"/>
              <a:t>13-8-2024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C45DEB-CC67-4DA9-A2B1-F0BAE4D381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08522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verschillend, diverse, items&#10;&#10;Automatisch gegenereerde beschrijving">
            <a:extLst>
              <a:ext uri="{FF2B5EF4-FFF2-40B4-BE49-F238E27FC236}">
                <a16:creationId xmlns:a16="http://schemas.microsoft.com/office/drawing/2014/main" id="{2A11D10C-BE69-4598-AB8F-83399FAD00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656" y="4984"/>
            <a:ext cx="6853016" cy="6853016"/>
          </a:xfrm>
          <a:prstGeom prst="rect">
            <a:avLst/>
          </a:prstGeom>
        </p:spPr>
      </p:pic>
      <p:pic>
        <p:nvPicPr>
          <p:cNvPr id="5" name="Afbeelding 4" descr="Afbeelding met tekst, illustratie&#10;&#10;Automatisch gegenereerde beschrijving">
            <a:extLst>
              <a:ext uri="{FF2B5EF4-FFF2-40B4-BE49-F238E27FC236}">
                <a16:creationId xmlns:a16="http://schemas.microsoft.com/office/drawing/2014/main" id="{30888547-6F75-441C-9CFB-5D97C2D824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8" y="2640119"/>
            <a:ext cx="5328592" cy="157776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 descr="Afbeelding met tekst, varken, zoogdier, poster&#10;&#10;Automatisch gegenereerde beschrijving">
            <a:extLst>
              <a:ext uri="{FF2B5EF4-FFF2-40B4-BE49-F238E27FC236}">
                <a16:creationId xmlns:a16="http://schemas.microsoft.com/office/drawing/2014/main" id="{43216E51-3DAC-17F1-DC75-C9CDA9C749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7044" y="10456"/>
            <a:ext cx="5917913" cy="6875539"/>
          </a:xfrm>
        </p:spPr>
      </p:pic>
    </p:spTree>
    <p:extLst>
      <p:ext uri="{BB962C8B-B14F-4D97-AF65-F5344CB8AC3E}">
        <p14:creationId xmlns:p14="http://schemas.microsoft.com/office/powerpoint/2010/main" val="42004607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FEE9092-0E52-50F8-A172-B6F635D567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Tijdelijke aanduiding voor inhoud 4" descr="Afbeelding met tekst, tekening, schets, zoogdier&#10;&#10;Automatisch gegenereerde beschrijving">
            <a:extLst>
              <a:ext uri="{FF2B5EF4-FFF2-40B4-BE49-F238E27FC236}">
                <a16:creationId xmlns:a16="http://schemas.microsoft.com/office/drawing/2014/main" id="{51C0EC6C-77AC-9D1A-3719-7DC2FB3981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858" y="0"/>
            <a:ext cx="11794284" cy="6862129"/>
          </a:xfrm>
        </p:spPr>
      </p:pic>
    </p:spTree>
    <p:extLst>
      <p:ext uri="{BB962C8B-B14F-4D97-AF65-F5344CB8AC3E}">
        <p14:creationId xmlns:p14="http://schemas.microsoft.com/office/powerpoint/2010/main" val="40468841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Tijdelijke aanduiding voor inhoud 6" descr="Afbeelding met persoon, kleding, water, jongen&#10;&#10;Automatisch gegenereerde beschrijving">
            <a:extLst>
              <a:ext uri="{FF2B5EF4-FFF2-40B4-BE49-F238E27FC236}">
                <a16:creationId xmlns:a16="http://schemas.microsoft.com/office/drawing/2014/main" id="{9E654255-E187-9D42-DAF1-FA73AB7D389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 b="24789"/>
          <a:stretch/>
        </p:blipFill>
        <p:spPr>
          <a:xfrm>
            <a:off x="-6588" y="10"/>
            <a:ext cx="12198588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8537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8CE14A3-A9A0-C398-9D60-DF5B2AE7A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13" name="Tijdelijke aanduiding voor inhoud 12" descr="Afbeelding met verven, gras, hemel, landschap&#10;&#10;Automatisch gegenereerde beschrijving">
            <a:extLst>
              <a:ext uri="{FF2B5EF4-FFF2-40B4-BE49-F238E27FC236}">
                <a16:creationId xmlns:a16="http://schemas.microsoft.com/office/drawing/2014/main" id="{3E2BF510-1FFF-2798-6287-A65F284033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08884"/>
            <a:ext cx="12192000" cy="8046720"/>
          </a:xfrm>
        </p:spPr>
      </p:pic>
    </p:spTree>
    <p:extLst>
      <p:ext uri="{BB962C8B-B14F-4D97-AF65-F5344CB8AC3E}">
        <p14:creationId xmlns:p14="http://schemas.microsoft.com/office/powerpoint/2010/main" val="29415470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BEDCEB4-6650-E1E8-444C-2AD36AB736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Tijdelijke aanduiding voor inhoud 4" descr="Afbeelding met boom, hek, buitenshuis, bamboe&#10;&#10;Automatisch gegenereerde beschrijving">
            <a:extLst>
              <a:ext uri="{FF2B5EF4-FFF2-40B4-BE49-F238E27FC236}">
                <a16:creationId xmlns:a16="http://schemas.microsoft.com/office/drawing/2014/main" id="{ED0D8E99-E9CE-7FDD-3443-1AE5693AFF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609259" cy="6858000"/>
          </a:xfrm>
        </p:spPr>
      </p:pic>
    </p:spTree>
    <p:extLst>
      <p:ext uri="{BB962C8B-B14F-4D97-AF65-F5344CB8AC3E}">
        <p14:creationId xmlns:p14="http://schemas.microsoft.com/office/powerpoint/2010/main" val="10926551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Tijdelijke aanduiding voor inhoud 4" descr="Afbeelding met gras, verven, landschap, plant&#10;&#10;Automatisch gegenereerde beschrijving">
            <a:extLst>
              <a:ext uri="{FF2B5EF4-FFF2-40B4-BE49-F238E27FC236}">
                <a16:creationId xmlns:a16="http://schemas.microsoft.com/office/drawing/2014/main" id="{5D85FBD6-12B3-4000-5BE3-6D5B1D98FEF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1" b="13068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842091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0</Words>
  <Application>Microsoft Office PowerPoint</Application>
  <PresentationFormat>Breedbeeld</PresentationFormat>
  <Paragraphs>0</Paragraphs>
  <Slides>7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Doremiek Lamain</dc:creator>
  <cp:lastModifiedBy>Doremiek Lamain</cp:lastModifiedBy>
  <cp:revision>3</cp:revision>
  <dcterms:created xsi:type="dcterms:W3CDTF">2018-06-22T07:25:52Z</dcterms:created>
  <dcterms:modified xsi:type="dcterms:W3CDTF">2024-08-13T14:09:48Z</dcterms:modified>
</cp:coreProperties>
</file>