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Uitzicht op strand en zee vanaf een grasduin"/>
          <p:cNvSpPr/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Uitzicht op strand en zee vanaf een grasduin"/>
          <p:cNvSpPr/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iger die laag over een strand vliegt met een klein hek op de voorgrond"/>
          <p:cNvSpPr/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opsomm.,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Zandpad tussen twee heuvels richting de oceaan"/>
          <p:cNvSpPr/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Zandpad tussen twee heuvels richting de oceaan"/>
          <p:cNvSpPr/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Reiger die laag over een strand vliegt met een klein hek op de voorgrond"/>
          <p:cNvSpPr/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Uitzicht op strand en zee vanaf een grasduin"/>
          <p:cNvSpPr/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tif"/><Relationship Id="rId3" Type="http://schemas.openxmlformats.org/officeDocument/2006/relationships/image" Target="../media/image4.tif"/><Relationship Id="rId4" Type="http://schemas.openxmlformats.org/officeDocument/2006/relationships/image" Target="../media/image5.tif"/><Relationship Id="rId5" Type="http://schemas.openxmlformats.org/officeDocument/2006/relationships/image" Target="../media/image6.tif"/><Relationship Id="rId6" Type="http://schemas.openxmlformats.org/officeDocument/2006/relationships/image" Target="../media/image7.tif"/><Relationship Id="rId7" Type="http://schemas.openxmlformats.org/officeDocument/2006/relationships/image" Target="../media/image8.tif"/><Relationship Id="rId8" Type="http://schemas.openxmlformats.org/officeDocument/2006/relationships/image" Target="../media/image9.tif"/><Relationship Id="rId9" Type="http://schemas.openxmlformats.org/officeDocument/2006/relationships/image" Target="../media/image10.tif"/><Relationship Id="rId10" Type="http://schemas.openxmlformats.org/officeDocument/2006/relationships/image" Target="../media/image11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tif"/><Relationship Id="rId3" Type="http://schemas.openxmlformats.org/officeDocument/2006/relationships/image" Target="../media/image8.tif"/><Relationship Id="rId4" Type="http://schemas.openxmlformats.org/officeDocument/2006/relationships/image" Target="../media/image7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tif"/><Relationship Id="rId3" Type="http://schemas.openxmlformats.org/officeDocument/2006/relationships/image" Target="../media/image14.tif"/><Relationship Id="rId4" Type="http://schemas.openxmlformats.org/officeDocument/2006/relationships/image" Target="../media/image15.tif"/><Relationship Id="rId5" Type="http://schemas.openxmlformats.org/officeDocument/2006/relationships/image" Target="../media/image16.tif"/><Relationship Id="rId6" Type="http://schemas.openxmlformats.org/officeDocument/2006/relationships/image" Target="../media/image17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tif"/><Relationship Id="rId3" Type="http://schemas.openxmlformats.org/officeDocument/2006/relationships/image" Target="../media/image19.tif"/><Relationship Id="rId4" Type="http://schemas.openxmlformats.org/officeDocument/2006/relationships/image" Target="../media/image9.tif"/><Relationship Id="rId5" Type="http://schemas.openxmlformats.org/officeDocument/2006/relationships/image" Target="../media/image4.tif"/><Relationship Id="rId6" Type="http://schemas.openxmlformats.org/officeDocument/2006/relationships/image" Target="../media/image5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tif"/><Relationship Id="rId3" Type="http://schemas.openxmlformats.org/officeDocument/2006/relationships/image" Target="../media/image18.tif"/><Relationship Id="rId4" Type="http://schemas.openxmlformats.org/officeDocument/2006/relationships/image" Target="../media/image4.tif"/><Relationship Id="rId5" Type="http://schemas.openxmlformats.org/officeDocument/2006/relationships/image" Target="../media/image5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19677" y="2161"/>
            <a:ext cx="27423354" cy="137116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4140" t="15155" r="56284" b="73402"/>
          <a:stretch>
            <a:fillRect/>
          </a:stretch>
        </p:blipFill>
        <p:spPr>
          <a:xfrm>
            <a:off x="11812025" y="2412762"/>
            <a:ext cx="1920205" cy="11473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4140" t="15155" r="56284" b="73402"/>
          <a:stretch>
            <a:fillRect/>
          </a:stretch>
        </p:blipFill>
        <p:spPr>
          <a:xfrm>
            <a:off x="19767036" y="1826581"/>
            <a:ext cx="1920205" cy="1147368"/>
          </a:xfrm>
          <a:prstGeom prst="rect">
            <a:avLst/>
          </a:prstGeom>
          <a:ln w="12700">
            <a:miter lim="400000"/>
          </a:ln>
        </p:spPr>
      </p:pic>
      <p:sp>
        <p:nvSpPr>
          <p:cNvPr id="122" name="EEN ONTWERP VOOR"/>
          <p:cNvSpPr txBox="1"/>
          <p:nvPr/>
        </p:nvSpPr>
        <p:spPr>
          <a:xfrm>
            <a:off x="554499" y="1669335"/>
            <a:ext cx="22901431" cy="23964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6200">
                <a:solidFill>
                  <a:srgbClr val="ED75A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EEN ONTWERP VOOR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76851" y="-83697"/>
            <a:ext cx="20830298" cy="138833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resenteren"/>
          <p:cNvSpPr txBox="1"/>
          <p:nvPr/>
        </p:nvSpPr>
        <p:spPr>
          <a:xfrm>
            <a:off x="20560842" y="9172903"/>
            <a:ext cx="3014427" cy="536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1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Presenteren</a:t>
            </a:r>
          </a:p>
        </p:txBody>
      </p:sp>
      <p:grpSp>
        <p:nvGrpSpPr>
          <p:cNvPr id="129" name="Groepeer"/>
          <p:cNvGrpSpPr/>
          <p:nvPr/>
        </p:nvGrpSpPr>
        <p:grpSpPr>
          <a:xfrm>
            <a:off x="19740981" y="5016246"/>
            <a:ext cx="4654149" cy="3885021"/>
            <a:chOff x="0" y="0"/>
            <a:chExt cx="4654148" cy="3885020"/>
          </a:xfrm>
        </p:grpSpPr>
        <p:pic>
          <p:nvPicPr>
            <p:cNvPr id="127" name="pasted-image.tiff" descr="pasted-image.tif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5686"/>
              <a:ext cx="4654149" cy="34760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" name="Vierkant"/>
            <p:cNvSpPr/>
            <p:nvPr/>
          </p:nvSpPr>
          <p:spPr>
            <a:xfrm>
              <a:off x="384444" y="0"/>
              <a:ext cx="3885261" cy="3885021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45" name="Groepeer"/>
          <p:cNvGrpSpPr/>
          <p:nvPr/>
        </p:nvGrpSpPr>
        <p:grpSpPr>
          <a:xfrm>
            <a:off x="5207598" y="5001867"/>
            <a:ext cx="3877702" cy="3877462"/>
            <a:chOff x="0" y="0"/>
            <a:chExt cx="3877701" cy="3877461"/>
          </a:xfrm>
        </p:grpSpPr>
        <p:pic>
          <p:nvPicPr>
            <p:cNvPr id="130" name="pasted-image.tiff" descr="pasted-image.tiff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30030" t="27591" r="58961" b="62234"/>
            <a:stretch>
              <a:fillRect/>
            </a:stretch>
          </p:blipFill>
          <p:spPr>
            <a:xfrm>
              <a:off x="1916795" y="1815449"/>
              <a:ext cx="778168" cy="4495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1" name="Vierkant"/>
            <p:cNvSpPr/>
            <p:nvPr/>
          </p:nvSpPr>
          <p:spPr>
            <a:xfrm>
              <a:off x="0" y="0"/>
              <a:ext cx="3877702" cy="3877462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pic>
          <p:nvPicPr>
            <p:cNvPr id="132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2708275" y="1349184"/>
              <a:ext cx="1100565" cy="1381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3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74370" y="972841"/>
              <a:ext cx="588567" cy="7390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4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710698" y="1329915"/>
              <a:ext cx="515825" cy="6476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5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74241" y="2366672"/>
              <a:ext cx="588697" cy="7391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6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335766" y="2290279"/>
              <a:ext cx="515825" cy="6476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7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174283" y="590930"/>
              <a:ext cx="515825" cy="6476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8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896223" y="858373"/>
              <a:ext cx="352493" cy="4425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393776" y="1818892"/>
              <a:ext cx="352493" cy="4425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255905" y="1237253"/>
              <a:ext cx="437339" cy="5491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1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122765" y="1893425"/>
              <a:ext cx="352493" cy="4425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2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551025" y="1717458"/>
              <a:ext cx="352493" cy="4425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792320" y="2195017"/>
              <a:ext cx="352493" cy="4425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40" t="9420" r="17935" b="7805"/>
            <a:stretch>
              <a:fillRect/>
            </a:stretch>
          </p:blipFill>
          <p:spPr>
            <a:xfrm>
              <a:off x="969281" y="2620633"/>
              <a:ext cx="437450" cy="5492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6" name="Verkennen"/>
          <p:cNvSpPr txBox="1"/>
          <p:nvPr/>
        </p:nvSpPr>
        <p:spPr>
          <a:xfrm>
            <a:off x="1069862" y="9172903"/>
            <a:ext cx="2180063" cy="536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1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Verkennen</a:t>
            </a:r>
          </a:p>
        </p:txBody>
      </p:sp>
      <p:sp>
        <p:nvSpPr>
          <p:cNvPr id="147" name="Ontwerp schetsen"/>
          <p:cNvSpPr txBox="1"/>
          <p:nvPr/>
        </p:nvSpPr>
        <p:spPr>
          <a:xfrm>
            <a:off x="5312227" y="9172903"/>
            <a:ext cx="3668444" cy="536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1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Ontwerp schetsen</a:t>
            </a:r>
          </a:p>
        </p:txBody>
      </p:sp>
      <p:sp>
        <p:nvSpPr>
          <p:cNvPr id="148" name="Ontwerp uitvoeren"/>
          <p:cNvSpPr txBox="1"/>
          <p:nvPr/>
        </p:nvSpPr>
        <p:spPr>
          <a:xfrm>
            <a:off x="9781384" y="9172903"/>
            <a:ext cx="4654149" cy="536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1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Ontwerp uitvoeren</a:t>
            </a:r>
          </a:p>
        </p:txBody>
      </p:sp>
      <p:grpSp>
        <p:nvGrpSpPr>
          <p:cNvPr id="151" name="Groepeer"/>
          <p:cNvGrpSpPr/>
          <p:nvPr/>
        </p:nvGrpSpPr>
        <p:grpSpPr>
          <a:xfrm>
            <a:off x="10165828" y="4998087"/>
            <a:ext cx="3885261" cy="3885022"/>
            <a:chOff x="0" y="0"/>
            <a:chExt cx="3885260" cy="3885020"/>
          </a:xfrm>
        </p:grpSpPr>
        <p:pic>
          <p:nvPicPr>
            <p:cNvPr id="149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70124" y="170004"/>
              <a:ext cx="3545013" cy="35450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0" name="Vierkant"/>
            <p:cNvSpPr/>
            <p:nvPr/>
          </p:nvSpPr>
          <p:spPr>
            <a:xfrm>
              <a:off x="0" y="0"/>
              <a:ext cx="3885261" cy="3885021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grpSp>
        <p:nvGrpSpPr>
          <p:cNvPr id="154" name="Groepeer"/>
          <p:cNvGrpSpPr/>
          <p:nvPr/>
        </p:nvGrpSpPr>
        <p:grpSpPr>
          <a:xfrm>
            <a:off x="65534" y="4846238"/>
            <a:ext cx="4188720" cy="4188720"/>
            <a:chOff x="0" y="0"/>
            <a:chExt cx="4188719" cy="4188719"/>
          </a:xfrm>
        </p:grpSpPr>
        <p:pic>
          <p:nvPicPr>
            <p:cNvPr id="152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4188720" cy="41887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3" name="Vierkant"/>
            <p:cNvSpPr/>
            <p:nvPr/>
          </p:nvSpPr>
          <p:spPr>
            <a:xfrm>
              <a:off x="151729" y="151849"/>
              <a:ext cx="3885261" cy="3885021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55" name="Pijl"/>
          <p:cNvSpPr/>
          <p:nvPr/>
        </p:nvSpPr>
        <p:spPr>
          <a:xfrm>
            <a:off x="4383897" y="6677529"/>
            <a:ext cx="568520" cy="526138"/>
          </a:xfrm>
          <a:prstGeom prst="rightArrow">
            <a:avLst>
              <a:gd name="adj1" fmla="val 42636"/>
              <a:gd name="adj2" fmla="val 62965"/>
            </a:avLst>
          </a:prstGeom>
          <a:solidFill>
            <a:srgbClr val="FF8600"/>
          </a:solidFill>
          <a:ln w="635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b="0"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56" name="Pijl"/>
          <p:cNvSpPr/>
          <p:nvPr/>
        </p:nvSpPr>
        <p:spPr>
          <a:xfrm>
            <a:off x="9356299" y="6677529"/>
            <a:ext cx="568519" cy="526138"/>
          </a:xfrm>
          <a:prstGeom prst="rightArrow">
            <a:avLst>
              <a:gd name="adj1" fmla="val 42636"/>
              <a:gd name="adj2" fmla="val 62965"/>
            </a:avLst>
          </a:prstGeom>
          <a:solidFill>
            <a:srgbClr val="FF8600"/>
          </a:solidFill>
          <a:ln w="635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b="0"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57" name="Pijl"/>
          <p:cNvSpPr/>
          <p:nvPr/>
        </p:nvSpPr>
        <p:spPr>
          <a:xfrm>
            <a:off x="14328700" y="6677529"/>
            <a:ext cx="568520" cy="526138"/>
          </a:xfrm>
          <a:prstGeom prst="rightArrow">
            <a:avLst>
              <a:gd name="adj1" fmla="val 42636"/>
              <a:gd name="adj2" fmla="val 62965"/>
            </a:avLst>
          </a:prstGeom>
          <a:solidFill>
            <a:srgbClr val="FF8600"/>
          </a:solidFill>
          <a:ln w="635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b="0"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pic>
        <p:nvPicPr>
          <p:cNvPr id="158" name="pasted-image.tiff" descr="pasted-image.tif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489429" y="4208497"/>
            <a:ext cx="1473593" cy="12793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pasted-image.tiff" descr="pasted-image.tif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441045" y="4208497"/>
            <a:ext cx="1473593" cy="12793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pasted-image.tiff" descr="pasted-image.tif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3492677" y="4209948"/>
            <a:ext cx="1473593" cy="127644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3" name="Groepeer"/>
          <p:cNvGrpSpPr/>
          <p:nvPr/>
        </p:nvGrpSpPr>
        <p:grpSpPr>
          <a:xfrm>
            <a:off x="15124315" y="5016246"/>
            <a:ext cx="3885261" cy="3885021"/>
            <a:chOff x="0" y="0"/>
            <a:chExt cx="3885260" cy="3885020"/>
          </a:xfrm>
        </p:grpSpPr>
        <p:pic>
          <p:nvPicPr>
            <p:cNvPr id="161" name="pasted-image.tiff" descr="pasted-image.tiff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681327" y="292551"/>
              <a:ext cx="2522604" cy="329991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2" name="Vierkant"/>
            <p:cNvSpPr/>
            <p:nvPr/>
          </p:nvSpPr>
          <p:spPr>
            <a:xfrm>
              <a:off x="0" y="0"/>
              <a:ext cx="3885261" cy="3885021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  <p:sp>
        <p:nvSpPr>
          <p:cNvPr id="164" name="Pijl"/>
          <p:cNvSpPr/>
          <p:nvPr/>
        </p:nvSpPr>
        <p:spPr>
          <a:xfrm>
            <a:off x="19292515" y="6695688"/>
            <a:ext cx="568519" cy="526137"/>
          </a:xfrm>
          <a:prstGeom prst="rightArrow">
            <a:avLst>
              <a:gd name="adj1" fmla="val 42636"/>
              <a:gd name="adj2" fmla="val 62965"/>
            </a:avLst>
          </a:prstGeom>
          <a:solidFill>
            <a:srgbClr val="FF8600"/>
          </a:solidFill>
          <a:ln w="63500">
            <a:solidFill>
              <a:srgbClr val="000000"/>
            </a:solidFill>
            <a:miter lim="400000"/>
          </a:ln>
        </p:spPr>
        <p:txBody>
          <a:bodyPr lIns="0" tIns="0" rIns="0" bIns="0" anchor="ctr"/>
          <a:lstStyle/>
          <a:p>
            <a:pPr>
              <a:defRPr b="0"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165" name="Testen en bijstellen"/>
          <p:cNvSpPr txBox="1"/>
          <p:nvPr/>
        </p:nvSpPr>
        <p:spPr>
          <a:xfrm>
            <a:off x="14739870" y="9172903"/>
            <a:ext cx="4654149" cy="536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1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Testen en bijstellen</a:t>
            </a:r>
          </a:p>
        </p:txBody>
      </p:sp>
      <p:pic>
        <p:nvPicPr>
          <p:cNvPr id="166" name="pasted-image.tiff" descr="pasted-image.tif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9260765" y="4208497"/>
            <a:ext cx="1473593" cy="12793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855" t="0" r="40092" b="0"/>
          <a:stretch>
            <a:fillRect/>
          </a:stretch>
        </p:blipFill>
        <p:spPr>
          <a:xfrm>
            <a:off x="2212087" y="-36711"/>
            <a:ext cx="11605382" cy="13789512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Verkennen…"/>
          <p:cNvSpPr txBox="1"/>
          <p:nvPr/>
        </p:nvSpPr>
        <p:spPr>
          <a:xfrm>
            <a:off x="15085068" y="406749"/>
            <a:ext cx="8370994" cy="13445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7000">
                <a:latin typeface="Calibri"/>
                <a:ea typeface="Calibri"/>
                <a:cs typeface="Calibri"/>
                <a:sym typeface="Calibri"/>
              </a:defRPr>
            </a:pPr>
            <a:r>
              <a:t>Verkennen</a:t>
            </a:r>
          </a:p>
          <a:p>
            <a:pPr>
              <a:defRPr sz="41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1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1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1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1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1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100">
                <a:latin typeface="Calibri"/>
                <a:ea typeface="Calibri"/>
                <a:cs typeface="Calibri"/>
                <a:sym typeface="Calibri"/>
              </a:defRPr>
            </a:pPr>
            <a:r>
              <a:t> </a:t>
            </a: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  <a:r>
              <a:t>Wat weet je over deze plant?</a:t>
            </a: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  <a:r>
              <a:t>Welke plant is het?</a:t>
            </a: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  <a:r>
              <a:t>Waar komt je plant vandaan?</a:t>
            </a: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  <a:r>
              <a:t> </a:t>
            </a: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  <a:r>
              <a:t>Wat heeft je plant nodig om te leven?</a:t>
            </a: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</a:p>
          <a:p>
            <a:pPr>
              <a:defRPr sz="4200">
                <a:latin typeface="Calibri"/>
                <a:ea typeface="Calibri"/>
                <a:cs typeface="Calibri"/>
                <a:sym typeface="Calibri"/>
              </a:defRPr>
            </a:pPr>
            <a:r>
              <a:t>Wat heeft je plant nodig om zich goed te voelen?</a:t>
            </a:r>
          </a:p>
        </p:txBody>
      </p:sp>
      <p:pic>
        <p:nvPicPr>
          <p:cNvPr id="170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480888" y="1963035"/>
            <a:ext cx="3620712" cy="314343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3" name="Groepeer"/>
          <p:cNvGrpSpPr/>
          <p:nvPr/>
        </p:nvGrpSpPr>
        <p:grpSpPr>
          <a:xfrm>
            <a:off x="15406135" y="1866653"/>
            <a:ext cx="3336201" cy="3336200"/>
            <a:chOff x="0" y="0"/>
            <a:chExt cx="3336199" cy="3336199"/>
          </a:xfrm>
        </p:grpSpPr>
        <p:pic>
          <p:nvPicPr>
            <p:cNvPr id="171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336200" cy="33362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2" name="Vierkant"/>
            <p:cNvSpPr/>
            <p:nvPr/>
          </p:nvSpPr>
          <p:spPr>
            <a:xfrm>
              <a:off x="120848" y="120943"/>
              <a:ext cx="3094504" cy="3094313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9355" y="-1"/>
            <a:ext cx="11843541" cy="68798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87720" y="7925"/>
            <a:ext cx="13074314" cy="68640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pasted-image.tiff" descr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294143" y="6863013"/>
            <a:ext cx="13074313" cy="68640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pasted-image.tiff" descr="pasted-image.tif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93358" y="6861695"/>
            <a:ext cx="13224479" cy="69428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pasted-image.tiff" descr="pasted-image.tiff"/>
          <p:cNvPicPr>
            <a:picLocks noChangeAspect="1"/>
          </p:cNvPicPr>
          <p:nvPr/>
        </p:nvPicPr>
        <p:blipFill>
          <a:blip r:embed="rId6">
            <a:extLst/>
          </a:blip>
          <a:srcRect l="12421" t="30730" r="13943" b="31589"/>
          <a:stretch>
            <a:fillRect/>
          </a:stretch>
        </p:blipFill>
        <p:spPr>
          <a:xfrm>
            <a:off x="7732911" y="5853707"/>
            <a:ext cx="8918176" cy="20087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Zandpad tussen twee heuvels richting de oceaan" descr="Zandpad tussen twee heuvels richting de oceaan"/>
          <p:cNvPicPr>
            <a:picLocks noChangeAspect="1"/>
          </p:cNvPicPr>
          <p:nvPr/>
        </p:nvPicPr>
        <p:blipFill>
          <a:blip r:embed="rId2">
            <a:extLst/>
          </a:blip>
          <a:srcRect l="0" t="1200" r="0" b="1199"/>
          <a:stretch>
            <a:fillRect/>
          </a:stretch>
        </p:blipFill>
        <p:spPr>
          <a:xfrm>
            <a:off x="-436254" y="5895438"/>
            <a:ext cx="7349429" cy="717304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5" name="Groepeer"/>
          <p:cNvGrpSpPr/>
          <p:nvPr/>
        </p:nvGrpSpPr>
        <p:grpSpPr>
          <a:xfrm>
            <a:off x="5911406" y="1428805"/>
            <a:ext cx="17988787" cy="10858390"/>
            <a:chOff x="0" y="0"/>
            <a:chExt cx="17988785" cy="10858388"/>
          </a:xfrm>
        </p:grpSpPr>
        <p:grpSp>
          <p:nvGrpSpPr>
            <p:cNvPr id="186" name="Groepeer"/>
            <p:cNvGrpSpPr/>
            <p:nvPr/>
          </p:nvGrpSpPr>
          <p:grpSpPr>
            <a:xfrm>
              <a:off x="6084440" y="-1"/>
              <a:ext cx="11904346" cy="10858390"/>
              <a:chOff x="0" y="0"/>
              <a:chExt cx="11904345" cy="10858387"/>
            </a:xfrm>
          </p:grpSpPr>
          <p:sp>
            <p:nvSpPr>
              <p:cNvPr id="182" name="Rechthoek"/>
              <p:cNvSpPr/>
              <p:nvPr/>
            </p:nvSpPr>
            <p:spPr>
              <a:xfrm>
                <a:off x="0" y="0"/>
                <a:ext cx="5949723" cy="5431363"/>
              </a:xfrm>
              <a:prstGeom prst="rect">
                <a:avLst/>
              </a:prstGeom>
              <a:noFill/>
              <a:ln w="635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b="0"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183" name="Rechthoek"/>
              <p:cNvSpPr/>
              <p:nvPr/>
            </p:nvSpPr>
            <p:spPr>
              <a:xfrm>
                <a:off x="12700" y="5423877"/>
                <a:ext cx="5949723" cy="5431363"/>
              </a:xfrm>
              <a:prstGeom prst="rect">
                <a:avLst/>
              </a:prstGeom>
              <a:noFill/>
              <a:ln w="635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b="0"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184" name="Rechthoek"/>
              <p:cNvSpPr/>
              <p:nvPr/>
            </p:nvSpPr>
            <p:spPr>
              <a:xfrm>
                <a:off x="5954622" y="5427025"/>
                <a:ext cx="5949724" cy="5431363"/>
              </a:xfrm>
              <a:prstGeom prst="rect">
                <a:avLst/>
              </a:prstGeom>
              <a:noFill/>
              <a:ln w="635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b="0"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  <p:sp>
            <p:nvSpPr>
              <p:cNvPr id="185" name="Rechthoek"/>
              <p:cNvSpPr/>
              <p:nvPr/>
            </p:nvSpPr>
            <p:spPr>
              <a:xfrm>
                <a:off x="5954622" y="0"/>
                <a:ext cx="5949724" cy="5431363"/>
              </a:xfrm>
              <a:prstGeom prst="rect">
                <a:avLst/>
              </a:prstGeom>
              <a:noFill/>
              <a:ln w="635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b="0"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</a:p>
            </p:txBody>
          </p:sp>
        </p:grpSp>
        <p:sp>
          <p:nvSpPr>
            <p:cNvPr id="187" name="Deel 1 van de opdracht"/>
            <p:cNvSpPr txBox="1"/>
            <p:nvPr/>
          </p:nvSpPr>
          <p:spPr>
            <a:xfrm>
              <a:off x="1414188" y="2358732"/>
              <a:ext cx="4306063" cy="560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Deel 1 van de opdracht</a:t>
              </a:r>
            </a:p>
          </p:txBody>
        </p:sp>
        <p:sp>
          <p:nvSpPr>
            <p:cNvPr id="188" name="Deel 2 van de opdracht"/>
            <p:cNvSpPr txBox="1"/>
            <p:nvPr/>
          </p:nvSpPr>
          <p:spPr>
            <a:xfrm>
              <a:off x="1414188" y="7739238"/>
              <a:ext cx="4306063" cy="560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Deel 2 van de opdracht</a:t>
              </a:r>
            </a:p>
          </p:txBody>
        </p:sp>
        <p:sp>
          <p:nvSpPr>
            <p:cNvPr id="189" name="Teken hier idee 1"/>
            <p:cNvSpPr txBox="1"/>
            <p:nvPr/>
          </p:nvSpPr>
          <p:spPr>
            <a:xfrm>
              <a:off x="7437333" y="2358732"/>
              <a:ext cx="3176017" cy="560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Teken hier idee 1</a:t>
              </a:r>
            </a:p>
          </p:txBody>
        </p:sp>
        <p:sp>
          <p:nvSpPr>
            <p:cNvPr id="190" name="Teken hier idee 2"/>
            <p:cNvSpPr txBox="1"/>
            <p:nvPr/>
          </p:nvSpPr>
          <p:spPr>
            <a:xfrm>
              <a:off x="13459878" y="2358732"/>
              <a:ext cx="3176017" cy="5604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Teken hier idee 2</a:t>
              </a:r>
            </a:p>
          </p:txBody>
        </p:sp>
        <p:sp>
          <p:nvSpPr>
            <p:cNvPr id="191" name="Verbetering/ aanvulling…"/>
            <p:cNvSpPr txBox="1"/>
            <p:nvPr/>
          </p:nvSpPr>
          <p:spPr>
            <a:xfrm>
              <a:off x="6876310" y="7504288"/>
              <a:ext cx="4298062" cy="10303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Verbetering/ aanvulling</a:t>
              </a:r>
            </a:p>
            <a:p>
              <a:pPr/>
              <a:r>
                <a:t>Op idee 1</a:t>
              </a:r>
            </a:p>
          </p:txBody>
        </p:sp>
        <p:sp>
          <p:nvSpPr>
            <p:cNvPr id="192" name="Wissel in je groepje…"/>
            <p:cNvSpPr txBox="1"/>
            <p:nvPr/>
          </p:nvSpPr>
          <p:spPr>
            <a:xfrm>
              <a:off x="1651170" y="4914020"/>
              <a:ext cx="3832099" cy="10303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Wissel in je groepje </a:t>
              </a:r>
            </a:p>
            <a:p>
              <a:pPr/>
              <a:r>
                <a:t>onderling van papier</a:t>
              </a:r>
            </a:p>
          </p:txBody>
        </p:sp>
        <p:pic>
          <p:nvPicPr>
            <p:cNvPr id="193" name="pasted-image.tiff" descr="pasted-image.tiff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25051" t="29836" r="23467" b="28107"/>
            <a:stretch>
              <a:fillRect/>
            </a:stretch>
          </p:blipFill>
          <p:spPr>
            <a:xfrm>
              <a:off x="0" y="4851145"/>
              <a:ext cx="1570822" cy="12832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4" name="Verbetering/ aanvulling…"/>
            <p:cNvSpPr txBox="1"/>
            <p:nvPr/>
          </p:nvSpPr>
          <p:spPr>
            <a:xfrm>
              <a:off x="12898855" y="7504288"/>
              <a:ext cx="4298062" cy="10303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/>
              <a:r>
                <a:t>Verbetering/ aanvulling</a:t>
              </a:r>
            </a:p>
            <a:p>
              <a:pPr/>
              <a:r>
                <a:t>Op idee 2</a:t>
              </a:r>
            </a:p>
          </p:txBody>
        </p:sp>
      </p:grpSp>
      <p:pic>
        <p:nvPicPr>
          <p:cNvPr id="196" name="pasted-image.tiff" descr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07177" y="700766"/>
            <a:ext cx="3195119" cy="277394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2" name="Groepeer"/>
          <p:cNvGrpSpPr/>
          <p:nvPr/>
        </p:nvGrpSpPr>
        <p:grpSpPr>
          <a:xfrm>
            <a:off x="1026722" y="700766"/>
            <a:ext cx="2774116" cy="2773944"/>
            <a:chOff x="0" y="0"/>
            <a:chExt cx="2774114" cy="2773942"/>
          </a:xfrm>
        </p:grpSpPr>
        <p:pic>
          <p:nvPicPr>
            <p:cNvPr id="197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30030" t="27591" r="58961" b="62234"/>
            <a:stretch>
              <a:fillRect/>
            </a:stretch>
          </p:blipFill>
          <p:spPr>
            <a:xfrm>
              <a:off x="1371278" y="1298775"/>
              <a:ext cx="556703" cy="3215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Vierkant"/>
            <p:cNvSpPr/>
            <p:nvPr/>
          </p:nvSpPr>
          <p:spPr>
            <a:xfrm>
              <a:off x="0" y="0"/>
              <a:ext cx="2774115" cy="2773943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pic>
          <p:nvPicPr>
            <p:cNvPr id="199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937505" y="965208"/>
              <a:ext cx="787346" cy="9885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0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24744" y="695972"/>
              <a:ext cx="421063" cy="5286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1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508434" y="951423"/>
              <a:ext cx="369023" cy="463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2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24652" y="1693121"/>
              <a:ext cx="421155" cy="5288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3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955609" y="1638470"/>
              <a:ext cx="369022" cy="463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4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840084" y="422752"/>
              <a:ext cx="369022" cy="463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5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641159" y="614081"/>
              <a:ext cx="252175" cy="3166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6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281708" y="1301239"/>
              <a:ext cx="252174" cy="3166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7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898477" y="885133"/>
              <a:ext cx="312873" cy="3928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8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803228" y="1354559"/>
              <a:ext cx="252175" cy="3166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9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109606" y="1228672"/>
              <a:ext cx="252174" cy="31663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0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566827" y="1570319"/>
              <a:ext cx="252174" cy="3166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1" name="pasted-image.tiff" descr="pasted-image.tiff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16140" t="9420" r="17935" b="7805"/>
            <a:stretch>
              <a:fillRect/>
            </a:stretch>
          </p:blipFill>
          <p:spPr>
            <a:xfrm>
              <a:off x="693425" y="1874805"/>
              <a:ext cx="312953" cy="3929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1272" y="4020228"/>
            <a:ext cx="6949186" cy="603315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Zandpad tussen twee heuvels richting de oceaan" descr="Zandpad tussen twee heuvels richting de oceaan"/>
          <p:cNvPicPr>
            <a:picLocks noChangeAspect="1"/>
          </p:cNvPicPr>
          <p:nvPr/>
        </p:nvPicPr>
        <p:blipFill>
          <a:blip r:embed="rId3">
            <a:extLst/>
          </a:blip>
          <a:srcRect l="0" t="1200" r="0" b="1199"/>
          <a:stretch>
            <a:fillRect/>
          </a:stretch>
        </p:blipFill>
        <p:spPr>
          <a:xfrm>
            <a:off x="16238599" y="3450246"/>
            <a:ext cx="7349429" cy="717304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1" name="Groepeer"/>
          <p:cNvGrpSpPr/>
          <p:nvPr/>
        </p:nvGrpSpPr>
        <p:grpSpPr>
          <a:xfrm>
            <a:off x="9584895" y="4020228"/>
            <a:ext cx="6033529" cy="6033156"/>
            <a:chOff x="0" y="0"/>
            <a:chExt cx="6033527" cy="6033155"/>
          </a:xfrm>
        </p:grpSpPr>
        <p:pic>
          <p:nvPicPr>
            <p:cNvPr id="216" name="pasted-image.tiff" descr="pasted-image.tiff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30030" t="27591" r="58961" b="62234"/>
            <a:stretch>
              <a:fillRect/>
            </a:stretch>
          </p:blipFill>
          <p:spPr>
            <a:xfrm>
              <a:off x="2982447" y="2824757"/>
              <a:ext cx="1210793" cy="6994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7" name="Vierkant"/>
            <p:cNvSpPr/>
            <p:nvPr/>
          </p:nvSpPr>
          <p:spPr>
            <a:xfrm>
              <a:off x="0" y="0"/>
              <a:ext cx="6033528" cy="6033156"/>
            </a:xfrm>
            <a:prstGeom prst="rect">
              <a:avLst/>
            </a:prstGeom>
            <a:noFill/>
            <a:ln w="635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b="0"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</a:p>
          </p:txBody>
        </p:sp>
        <p:pic>
          <p:nvPicPr>
            <p:cNvPr id="218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4213954" y="2099269"/>
              <a:ext cx="1712429" cy="215012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9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271312" y="1513698"/>
              <a:ext cx="915784" cy="114985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0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105814" y="2069288"/>
              <a:ext cx="802599" cy="1007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1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271111" y="3682435"/>
              <a:ext cx="915985" cy="11501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2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2078392" y="3563572"/>
              <a:ext cx="802599" cy="1007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3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827132" y="919461"/>
              <a:ext cx="802599" cy="1007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4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394483" y="1335590"/>
              <a:ext cx="548463" cy="688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5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612697" y="2830114"/>
              <a:ext cx="548463" cy="6886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6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954132" y="1925110"/>
              <a:ext cx="680479" cy="8544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7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746972" y="2946083"/>
              <a:ext cx="548463" cy="688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8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2413325" y="2672288"/>
              <a:ext cx="548463" cy="688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232814" y="3415348"/>
              <a:ext cx="548463" cy="688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0" name="pasted-image.tiff" descr="pasted-image.tiff"/>
            <p:cNvPicPr>
              <a:picLocks noChangeAspect="1"/>
            </p:cNvPicPr>
            <p:nvPr/>
          </p:nvPicPr>
          <p:blipFill>
            <a:blip r:embed="rId5">
              <a:extLst/>
            </a:blip>
            <a:srcRect l="16140" t="9420" r="17935" b="7805"/>
            <a:stretch>
              <a:fillRect/>
            </a:stretch>
          </p:blipFill>
          <p:spPr>
            <a:xfrm>
              <a:off x="1508157" y="4077587"/>
              <a:ext cx="680652" cy="854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Schermafbeelding 2023-08-29 om 22.21.14.png" descr="Schermafbeelding 2023-08-29 om 22.21.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83147" y="991401"/>
            <a:ext cx="15617706" cy="119866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