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1D7B1D-4E14-44C7-AFE7-4588745A119E}" v="3" dt="2024-01-31T08:51:34.2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56" d="100"/>
          <a:sy n="56" d="100"/>
        </p:scale>
        <p:origin x="72" y="10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3E1D7B1D-4E14-44C7-AFE7-4588745A119E}"/>
    <pc:docChg chg="custSel addSld delSld modSld">
      <pc:chgData name="Doremiek Lamain" userId="03bb414b8f2b17e4" providerId="LiveId" clId="{3E1D7B1D-4E14-44C7-AFE7-4588745A119E}" dt="2024-01-31T08:51:52.079" v="22" actId="1076"/>
      <pc:docMkLst>
        <pc:docMk/>
      </pc:docMkLst>
      <pc:sldChg chg="del">
        <pc:chgData name="Doremiek Lamain" userId="03bb414b8f2b17e4" providerId="LiveId" clId="{3E1D7B1D-4E14-44C7-AFE7-4588745A119E}" dt="2024-01-31T08:25:00.408" v="1" actId="47"/>
        <pc:sldMkLst>
          <pc:docMk/>
          <pc:sldMk cId="2057984174" sldId="256"/>
        </pc:sldMkLst>
      </pc:sldChg>
      <pc:sldChg chg="add">
        <pc:chgData name="Doremiek Lamain" userId="03bb414b8f2b17e4" providerId="LiveId" clId="{3E1D7B1D-4E14-44C7-AFE7-4588745A119E}" dt="2024-01-31T08:24:58.588" v="0"/>
        <pc:sldMkLst>
          <pc:docMk/>
          <pc:sldMk cId="0" sldId="275"/>
        </pc:sldMkLst>
      </pc:sldChg>
      <pc:sldChg chg="addSp delSp modSp new mod">
        <pc:chgData name="Doremiek Lamain" userId="03bb414b8f2b17e4" providerId="LiveId" clId="{3E1D7B1D-4E14-44C7-AFE7-4588745A119E}" dt="2024-01-31T08:51:52.079" v="22" actId="1076"/>
        <pc:sldMkLst>
          <pc:docMk/>
          <pc:sldMk cId="2568696537" sldId="276"/>
        </pc:sldMkLst>
        <pc:spChg chg="del">
          <ac:chgData name="Doremiek Lamain" userId="03bb414b8f2b17e4" providerId="LiveId" clId="{3E1D7B1D-4E14-44C7-AFE7-4588745A119E}" dt="2024-01-31T08:50:50.575" v="7" actId="478"/>
          <ac:spMkLst>
            <pc:docMk/>
            <pc:sldMk cId="2568696537" sldId="276"/>
            <ac:spMk id="2" creationId="{2C42A408-FF05-913E-C026-B3C90DE26353}"/>
          </ac:spMkLst>
        </pc:spChg>
        <pc:spChg chg="del">
          <ac:chgData name="Doremiek Lamain" userId="03bb414b8f2b17e4" providerId="LiveId" clId="{3E1D7B1D-4E14-44C7-AFE7-4588745A119E}" dt="2024-01-31T08:50:47.510" v="4"/>
          <ac:spMkLst>
            <pc:docMk/>
            <pc:sldMk cId="2568696537" sldId="276"/>
            <ac:spMk id="3" creationId="{5C4DDA0B-D4A2-18D4-1A2D-30A9A6CB37E8}"/>
          </ac:spMkLst>
        </pc:spChg>
        <pc:picChg chg="add mod">
          <ac:chgData name="Doremiek Lamain" userId="03bb414b8f2b17e4" providerId="LiveId" clId="{3E1D7B1D-4E14-44C7-AFE7-4588745A119E}" dt="2024-01-31T08:51:52.079" v="22" actId="1076"/>
          <ac:picMkLst>
            <pc:docMk/>
            <pc:sldMk cId="2568696537" sldId="276"/>
            <ac:picMk id="5" creationId="{9ED82E6B-4E23-CFA7-055C-002555D00D19}"/>
          </ac:picMkLst>
        </pc:picChg>
        <pc:picChg chg="add del mod">
          <ac:chgData name="Doremiek Lamain" userId="03bb414b8f2b17e4" providerId="LiveId" clId="{3E1D7B1D-4E14-44C7-AFE7-4588745A119E}" dt="2024-01-31T08:51:46.931" v="21" actId="478"/>
          <ac:picMkLst>
            <pc:docMk/>
            <pc:sldMk cId="2568696537" sldId="276"/>
            <ac:picMk id="7" creationId="{6EAD9378-EA70-0FA5-E63F-07CC12A8528F}"/>
          </ac:picMkLst>
        </pc:picChg>
      </pc:sldChg>
      <pc:sldChg chg="new">
        <pc:chgData name="Doremiek Lamain" userId="03bb414b8f2b17e4" providerId="LiveId" clId="{3E1D7B1D-4E14-44C7-AFE7-4588745A119E}" dt="2024-01-31T08:38:35.286" v="3" actId="680"/>
        <pc:sldMkLst>
          <pc:docMk/>
          <pc:sldMk cId="1074094219" sldId="27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33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1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70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69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64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12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06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18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657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B3DA-6357-4285-93BF-22DDEC7C60B4}" type="datetimeFigureOut">
              <a:rPr lang="nl-NL" smtClean="0"/>
              <a:t>31-1-2024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5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st, poster, clipart, illustratie&#10;&#10;Automatisch gegenereerde beschrijving">
            <a:extLst>
              <a:ext uri="{FF2B5EF4-FFF2-40B4-BE49-F238E27FC236}">
                <a16:creationId xmlns:a16="http://schemas.microsoft.com/office/drawing/2014/main" id="{9ED82E6B-4E23-CFA7-055C-002555D00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034" y="143356"/>
            <a:ext cx="5393932" cy="65712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869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st, Kinderkunst, verven, tekenfilm&#10;&#10;Automatisch gegenereerde beschrijving">
            <a:extLst>
              <a:ext uri="{FF2B5EF4-FFF2-40B4-BE49-F238E27FC236}">
                <a16:creationId xmlns:a16="http://schemas.microsoft.com/office/drawing/2014/main" id="{F80FE422-5311-03E4-8A99-75A6E43734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4815"/>
            <a:ext cx="12037272" cy="9027954"/>
          </a:xfrm>
        </p:spPr>
      </p:pic>
    </p:spTree>
    <p:extLst>
      <p:ext uri="{BB962C8B-B14F-4D97-AF65-F5344CB8AC3E}">
        <p14:creationId xmlns:p14="http://schemas.microsoft.com/office/powerpoint/2010/main" val="107409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st, stilstaand, Papierprodcut, Kinderkunst&#10;&#10;Automatisch gegenereerde beschrijving">
            <a:extLst>
              <a:ext uri="{FF2B5EF4-FFF2-40B4-BE49-F238E27FC236}">
                <a16:creationId xmlns:a16="http://schemas.microsoft.com/office/drawing/2014/main" id="{19F12C4E-FF48-3E76-0D1B-73A254E6C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9" t="19248" r="9284" b="10879"/>
          <a:stretch/>
        </p:blipFill>
        <p:spPr>
          <a:xfrm>
            <a:off x="2434095" y="145677"/>
            <a:ext cx="5472217" cy="6469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Afbeelding 6" descr="Afbeelding met tekst, persoon, Kinderkunst, kleding&#10;&#10;Automatisch gegenereerde beschrijving">
            <a:extLst>
              <a:ext uri="{FF2B5EF4-FFF2-40B4-BE49-F238E27FC236}">
                <a16:creationId xmlns:a16="http://schemas.microsoft.com/office/drawing/2014/main" id="{C9DE97F7-4E75-E075-B5DF-2C555C2672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1833" r="17542" b="21001"/>
          <a:stretch/>
        </p:blipFill>
        <p:spPr>
          <a:xfrm rot="154784">
            <a:off x="7677827" y="3011716"/>
            <a:ext cx="3831175" cy="3290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Afbeelding 8" descr="Afbeelding met tekst, Kinderkunst, Papierprodcut, kunst&#10;&#10;Automatisch gegenereerde beschrijving">
            <a:extLst>
              <a:ext uri="{FF2B5EF4-FFF2-40B4-BE49-F238E27FC236}">
                <a16:creationId xmlns:a16="http://schemas.microsoft.com/office/drawing/2014/main" id="{32F37788-CB3F-11DC-FF27-582A9E2ED3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3" t="60666" r="80667" b="10000"/>
          <a:stretch/>
        </p:blipFill>
        <p:spPr>
          <a:xfrm rot="21142366">
            <a:off x="504434" y="2571751"/>
            <a:ext cx="2016669" cy="3697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7756435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Breedbeeld</PresentationFormat>
  <Paragraphs>0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4</cp:revision>
  <dcterms:created xsi:type="dcterms:W3CDTF">2018-06-22T07:25:52Z</dcterms:created>
  <dcterms:modified xsi:type="dcterms:W3CDTF">2024-01-31T10:46:15Z</dcterms:modified>
</cp:coreProperties>
</file>