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5" r:id="rId2"/>
    <p:sldId id="265" r:id="rId3"/>
    <p:sldId id="266" r:id="rId4"/>
    <p:sldId id="256" r:id="rId5"/>
    <p:sldId id="257" r:id="rId6"/>
  </p:sldIdLst>
  <p:sldSz cx="17340263" cy="9753600"/>
  <p:notesSz cx="6858000" cy="9144000"/>
  <p:defaultTextStyle>
    <a:lvl1pPr algn="ctr" defTabSz="584200">
      <a:defRPr sz="3600">
        <a:latin typeface="Helvetica Light"/>
        <a:ea typeface="Helvetica Light"/>
        <a:cs typeface="Helvetica Light"/>
        <a:sym typeface="Helvetica Light"/>
      </a:defRPr>
    </a:lvl1pPr>
    <a:lvl2pPr algn="ctr" defTabSz="584200">
      <a:defRPr sz="3600">
        <a:latin typeface="Helvetica Light"/>
        <a:ea typeface="Helvetica Light"/>
        <a:cs typeface="Helvetica Light"/>
        <a:sym typeface="Helvetica Light"/>
      </a:defRPr>
    </a:lvl2pPr>
    <a:lvl3pPr algn="ctr" defTabSz="584200">
      <a:defRPr sz="3600">
        <a:latin typeface="Helvetica Light"/>
        <a:ea typeface="Helvetica Light"/>
        <a:cs typeface="Helvetica Light"/>
        <a:sym typeface="Helvetica Light"/>
      </a:defRPr>
    </a:lvl3pPr>
    <a:lvl4pPr algn="ctr" defTabSz="584200">
      <a:defRPr sz="3600">
        <a:latin typeface="Helvetica Light"/>
        <a:ea typeface="Helvetica Light"/>
        <a:cs typeface="Helvetica Light"/>
        <a:sym typeface="Helvetica Light"/>
      </a:defRPr>
    </a:lvl4pPr>
    <a:lvl5pPr algn="ctr" defTabSz="584200">
      <a:defRPr sz="3600">
        <a:latin typeface="Helvetica Light"/>
        <a:ea typeface="Helvetica Light"/>
        <a:cs typeface="Helvetica Light"/>
        <a:sym typeface="Helvetica Light"/>
      </a:defRPr>
    </a:lvl5pPr>
    <a:lvl6pPr algn="ctr" defTabSz="584200">
      <a:defRPr sz="3600">
        <a:latin typeface="Helvetica Light"/>
        <a:ea typeface="Helvetica Light"/>
        <a:cs typeface="Helvetica Light"/>
        <a:sym typeface="Helvetica Light"/>
      </a:defRPr>
    </a:lvl6pPr>
    <a:lvl7pPr algn="ctr" defTabSz="584200">
      <a:defRPr sz="3600">
        <a:latin typeface="Helvetica Light"/>
        <a:ea typeface="Helvetica Light"/>
        <a:cs typeface="Helvetica Light"/>
        <a:sym typeface="Helvetica Light"/>
      </a:defRPr>
    </a:lvl7pPr>
    <a:lvl8pPr algn="ctr" defTabSz="584200">
      <a:defRPr sz="3600">
        <a:latin typeface="Helvetica Light"/>
        <a:ea typeface="Helvetica Light"/>
        <a:cs typeface="Helvetica Light"/>
        <a:sym typeface="Helvetica Light"/>
      </a:defRPr>
    </a:lvl8pPr>
    <a:lvl9pPr algn="ctr" defTabSz="584200">
      <a:defRPr sz="3600">
        <a:latin typeface="Helvetica Light"/>
        <a:ea typeface="Helvetica Light"/>
        <a:cs typeface="Helvetica Light"/>
        <a:sym typeface="Helvetica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752B3F-E57F-4902-8518-1B26C44188ED}" v="8" dt="2024-01-24T10:37:20.860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D2E8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365C0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365C0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2E7CB"/>
          </a:solidFill>
        </a:fill>
      </a:tcStyle>
    </a:wholeTbl>
    <a:band2H>
      <a:tcTxStyle/>
      <a:tcStyle>
        <a:tcBdr/>
        <a:fill>
          <a:solidFill>
            <a:srgbClr val="F8F4E7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CBD23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CBD23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CBD23"/>
          </a:solidFill>
        </a:fill>
      </a:tcStyle>
    </a:firstRow>
  </a:tblStyle>
  <a:tblStyle styleId="{EEE7283C-3CF3-47DC-8721-378D4A62B228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5CDDE"/>
          </a:solidFill>
        </a:fill>
      </a:tcStyle>
    </a:wholeTbl>
    <a:band2H>
      <a:tcTxStyle/>
      <a:tcStyle>
        <a:tcBdr/>
        <a:fill>
          <a:solidFill>
            <a:srgbClr val="EBE8EF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73F9B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73F9B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73F9B"/>
          </a:solidFill>
        </a:fill>
      </a:tcStyle>
    </a:firstRow>
  </a:tblStyle>
  <a:tblStyle styleId="{CF821DB8-F4EB-4A41-A1BA-3FCAFE7338EE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Col>
    <a:lastRow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33BA23B1-9221-436E-865A-0063620EA4FD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6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E3752B3F-E57F-4902-8518-1B26C44188ED}"/>
    <pc:docChg chg="custSel addSld delSld modSld sldOrd modMainMaster modNotesMaster">
      <pc:chgData name="Doremiek Lamain" userId="03bb414b8f2b17e4" providerId="LiveId" clId="{E3752B3F-E57F-4902-8518-1B26C44188ED}" dt="2024-01-24T10:37:46.765" v="133" actId="478"/>
      <pc:docMkLst>
        <pc:docMk/>
      </pc:docMkLst>
      <pc:sldChg chg="addSp delSp modSp mod">
        <pc:chgData name="Doremiek Lamain" userId="03bb414b8f2b17e4" providerId="LiveId" clId="{E3752B3F-E57F-4902-8518-1B26C44188ED}" dt="2024-01-24T10:01:04.571" v="58" actId="14100"/>
        <pc:sldMkLst>
          <pc:docMk/>
          <pc:sldMk cId="0" sldId="256"/>
        </pc:sldMkLst>
        <pc:spChg chg="mod">
          <ac:chgData name="Doremiek Lamain" userId="03bb414b8f2b17e4" providerId="LiveId" clId="{E3752B3F-E57F-4902-8518-1B26C44188ED}" dt="2024-01-24T08:57:36.228" v="0"/>
          <ac:spMkLst>
            <pc:docMk/>
            <pc:sldMk cId="0" sldId="256"/>
            <ac:spMk id="32" creationId="{00000000-0000-0000-0000-000000000000}"/>
          </ac:spMkLst>
        </pc:spChg>
        <pc:picChg chg="add mod">
          <ac:chgData name="Doremiek Lamain" userId="03bb414b8f2b17e4" providerId="LiveId" clId="{E3752B3F-E57F-4902-8518-1B26C44188ED}" dt="2024-01-24T10:01:04.571" v="58" actId="14100"/>
          <ac:picMkLst>
            <pc:docMk/>
            <pc:sldMk cId="0" sldId="256"/>
            <ac:picMk id="3" creationId="{2022E622-D978-A3BD-C042-73C93EF0675D}"/>
          </ac:picMkLst>
        </pc:picChg>
        <pc:picChg chg="del mod">
          <ac:chgData name="Doremiek Lamain" userId="03bb414b8f2b17e4" providerId="LiveId" clId="{E3752B3F-E57F-4902-8518-1B26C44188ED}" dt="2024-01-24T10:00:59.897" v="53" actId="478"/>
          <ac:picMkLst>
            <pc:docMk/>
            <pc:sldMk cId="0" sldId="256"/>
            <ac:picMk id="33" creationId="{00000000-0000-0000-0000-000000000000}"/>
          </ac:picMkLst>
        </pc:picChg>
      </pc:sldChg>
      <pc:sldChg chg="addSp delSp modSp mod modClrScheme chgLayout">
        <pc:chgData name="Doremiek Lamain" userId="03bb414b8f2b17e4" providerId="LiveId" clId="{E3752B3F-E57F-4902-8518-1B26C44188ED}" dt="2024-01-24T10:37:46.765" v="133" actId="478"/>
        <pc:sldMkLst>
          <pc:docMk/>
          <pc:sldMk cId="0" sldId="257"/>
        </pc:sldMkLst>
        <pc:spChg chg="add del mod">
          <ac:chgData name="Doremiek Lamain" userId="03bb414b8f2b17e4" providerId="LiveId" clId="{E3752B3F-E57F-4902-8518-1B26C44188ED}" dt="2024-01-24T10:37:18.087" v="122" actId="478"/>
          <ac:spMkLst>
            <pc:docMk/>
            <pc:sldMk cId="0" sldId="257"/>
            <ac:spMk id="4" creationId="{2289802E-C700-5C9A-BAA5-ACCE5D6B29EE}"/>
          </ac:spMkLst>
        </pc:spChg>
        <pc:spChg chg="add del mod">
          <ac:chgData name="Doremiek Lamain" userId="03bb414b8f2b17e4" providerId="LiveId" clId="{E3752B3F-E57F-4902-8518-1B26C44188ED}" dt="2024-01-24T10:37:19.936" v="123" actId="478"/>
          <ac:spMkLst>
            <pc:docMk/>
            <pc:sldMk cId="0" sldId="257"/>
            <ac:spMk id="5" creationId="{075802B2-AA5B-97A5-E0CA-DDF226DFB36E}"/>
          </ac:spMkLst>
        </pc:spChg>
        <pc:spChg chg="add del mod">
          <ac:chgData name="Doremiek Lamain" userId="03bb414b8f2b17e4" providerId="LiveId" clId="{E3752B3F-E57F-4902-8518-1B26C44188ED}" dt="2024-01-24T10:37:45.349" v="132" actId="478"/>
          <ac:spMkLst>
            <pc:docMk/>
            <pc:sldMk cId="0" sldId="257"/>
            <ac:spMk id="7" creationId="{C25DA625-5D78-4564-985F-5987BE7BE2CF}"/>
          </ac:spMkLst>
        </pc:spChg>
        <pc:spChg chg="add del mod">
          <ac:chgData name="Doremiek Lamain" userId="03bb414b8f2b17e4" providerId="LiveId" clId="{E3752B3F-E57F-4902-8518-1B26C44188ED}" dt="2024-01-24T10:37:46.765" v="133" actId="478"/>
          <ac:spMkLst>
            <pc:docMk/>
            <pc:sldMk cId="0" sldId="257"/>
            <ac:spMk id="9" creationId="{F76D56A1-9214-20AE-C55A-E18E0E28135C}"/>
          </ac:spMkLst>
        </pc:spChg>
        <pc:picChg chg="add del mod">
          <ac:chgData name="Doremiek Lamain" userId="03bb414b8f2b17e4" providerId="LiveId" clId="{E3752B3F-E57F-4902-8518-1B26C44188ED}" dt="2024-01-24T10:36:30.077" v="68" actId="478"/>
          <ac:picMkLst>
            <pc:docMk/>
            <pc:sldMk cId="0" sldId="257"/>
            <ac:picMk id="3" creationId="{40C1630C-8477-C0F5-DCC7-6F4C3A46E568}"/>
          </ac:picMkLst>
        </pc:picChg>
        <pc:picChg chg="add mod">
          <ac:chgData name="Doremiek Lamain" userId="03bb414b8f2b17e4" providerId="LiveId" clId="{E3752B3F-E57F-4902-8518-1B26C44188ED}" dt="2024-01-24T10:37:38.291" v="131" actId="1076"/>
          <ac:picMkLst>
            <pc:docMk/>
            <pc:sldMk cId="0" sldId="257"/>
            <ac:picMk id="11" creationId="{968C5D38-AB82-017E-9CB7-E7075E1F1AF0}"/>
          </ac:picMkLst>
        </pc:picChg>
        <pc:picChg chg="del mod">
          <ac:chgData name="Doremiek Lamain" userId="03bb414b8f2b17e4" providerId="LiveId" clId="{E3752B3F-E57F-4902-8518-1B26C44188ED}" dt="2024-01-24T10:36:00.429" v="60" actId="478"/>
          <ac:picMkLst>
            <pc:docMk/>
            <pc:sldMk cId="0" sldId="257"/>
            <ac:picMk id="35" creationId="{00000000-0000-0000-0000-000000000000}"/>
          </ac:picMkLst>
        </pc:picChg>
      </pc:sldChg>
      <pc:sldChg chg="modSp del">
        <pc:chgData name="Doremiek Lamain" userId="03bb414b8f2b17e4" providerId="LiveId" clId="{E3752B3F-E57F-4902-8518-1B26C44188ED}" dt="2024-01-24T10:34:42.845" v="59" actId="47"/>
        <pc:sldMkLst>
          <pc:docMk/>
          <pc:sldMk cId="0" sldId="258"/>
        </pc:sldMkLst>
        <pc:picChg chg="mod">
          <ac:chgData name="Doremiek Lamain" userId="03bb414b8f2b17e4" providerId="LiveId" clId="{E3752B3F-E57F-4902-8518-1B26C44188ED}" dt="2024-01-24T08:57:36.228" v="0"/>
          <ac:picMkLst>
            <pc:docMk/>
            <pc:sldMk cId="0" sldId="258"/>
            <ac:picMk id="37" creationId="{00000000-0000-0000-0000-000000000000}"/>
          </ac:picMkLst>
        </pc:picChg>
      </pc:sldChg>
      <pc:sldChg chg="modSp del">
        <pc:chgData name="Doremiek Lamain" userId="03bb414b8f2b17e4" providerId="LiveId" clId="{E3752B3F-E57F-4902-8518-1B26C44188ED}" dt="2024-01-24T10:34:42.845" v="59" actId="47"/>
        <pc:sldMkLst>
          <pc:docMk/>
          <pc:sldMk cId="0" sldId="259"/>
        </pc:sldMkLst>
        <pc:picChg chg="mod">
          <ac:chgData name="Doremiek Lamain" userId="03bb414b8f2b17e4" providerId="LiveId" clId="{E3752B3F-E57F-4902-8518-1B26C44188ED}" dt="2024-01-24T08:57:36.228" v="0"/>
          <ac:picMkLst>
            <pc:docMk/>
            <pc:sldMk cId="0" sldId="259"/>
            <ac:picMk id="39" creationId="{00000000-0000-0000-0000-000000000000}"/>
          </ac:picMkLst>
        </pc:picChg>
      </pc:sldChg>
      <pc:sldChg chg="modSp del mod">
        <pc:chgData name="Doremiek Lamain" userId="03bb414b8f2b17e4" providerId="LiveId" clId="{E3752B3F-E57F-4902-8518-1B26C44188ED}" dt="2024-01-24T10:34:42.845" v="59" actId="47"/>
        <pc:sldMkLst>
          <pc:docMk/>
          <pc:sldMk cId="0" sldId="260"/>
        </pc:sldMkLst>
        <pc:picChg chg="mod">
          <ac:chgData name="Doremiek Lamain" userId="03bb414b8f2b17e4" providerId="LiveId" clId="{E3752B3F-E57F-4902-8518-1B26C44188ED}" dt="2024-01-24T08:57:57.722" v="2" actId="14100"/>
          <ac:picMkLst>
            <pc:docMk/>
            <pc:sldMk cId="0" sldId="260"/>
            <ac:picMk id="41" creationId="{00000000-0000-0000-0000-000000000000}"/>
          </ac:picMkLst>
        </pc:picChg>
      </pc:sldChg>
      <pc:sldChg chg="modSp del mod">
        <pc:chgData name="Doremiek Lamain" userId="03bb414b8f2b17e4" providerId="LiveId" clId="{E3752B3F-E57F-4902-8518-1B26C44188ED}" dt="2024-01-24T10:34:42.845" v="59" actId="47"/>
        <pc:sldMkLst>
          <pc:docMk/>
          <pc:sldMk cId="0" sldId="261"/>
        </pc:sldMkLst>
        <pc:picChg chg="mod">
          <ac:chgData name="Doremiek Lamain" userId="03bb414b8f2b17e4" providerId="LiveId" clId="{E3752B3F-E57F-4902-8518-1B26C44188ED}" dt="2024-01-24T08:58:03.687" v="4" actId="14100"/>
          <ac:picMkLst>
            <pc:docMk/>
            <pc:sldMk cId="0" sldId="261"/>
            <ac:picMk id="43" creationId="{00000000-0000-0000-0000-000000000000}"/>
          </ac:picMkLst>
        </pc:picChg>
      </pc:sldChg>
      <pc:sldChg chg="modSp del mod">
        <pc:chgData name="Doremiek Lamain" userId="03bb414b8f2b17e4" providerId="LiveId" clId="{E3752B3F-E57F-4902-8518-1B26C44188ED}" dt="2024-01-24T10:34:42.845" v="59" actId="47"/>
        <pc:sldMkLst>
          <pc:docMk/>
          <pc:sldMk cId="0" sldId="262"/>
        </pc:sldMkLst>
        <pc:picChg chg="mod">
          <ac:chgData name="Doremiek Lamain" userId="03bb414b8f2b17e4" providerId="LiveId" clId="{E3752B3F-E57F-4902-8518-1B26C44188ED}" dt="2024-01-24T08:58:10.482" v="6" actId="14100"/>
          <ac:picMkLst>
            <pc:docMk/>
            <pc:sldMk cId="0" sldId="262"/>
            <ac:picMk id="45" creationId="{00000000-0000-0000-0000-000000000000}"/>
          </ac:picMkLst>
        </pc:picChg>
      </pc:sldChg>
      <pc:sldChg chg="modSp del">
        <pc:chgData name="Doremiek Lamain" userId="03bb414b8f2b17e4" providerId="LiveId" clId="{E3752B3F-E57F-4902-8518-1B26C44188ED}" dt="2024-01-24T10:34:42.845" v="59" actId="47"/>
        <pc:sldMkLst>
          <pc:docMk/>
          <pc:sldMk cId="0" sldId="263"/>
        </pc:sldMkLst>
        <pc:picChg chg="mod">
          <ac:chgData name="Doremiek Lamain" userId="03bb414b8f2b17e4" providerId="LiveId" clId="{E3752B3F-E57F-4902-8518-1B26C44188ED}" dt="2024-01-24T08:57:36.228" v="0"/>
          <ac:picMkLst>
            <pc:docMk/>
            <pc:sldMk cId="0" sldId="263"/>
            <ac:picMk id="47" creationId="{00000000-0000-0000-0000-000000000000}"/>
          </ac:picMkLst>
        </pc:picChg>
      </pc:sldChg>
      <pc:sldChg chg="new del">
        <pc:chgData name="Doremiek Lamain" userId="03bb414b8f2b17e4" providerId="LiveId" clId="{E3752B3F-E57F-4902-8518-1B26C44188ED}" dt="2024-01-24T09:06:29.306" v="18" actId="47"/>
        <pc:sldMkLst>
          <pc:docMk/>
          <pc:sldMk cId="4209637812" sldId="264"/>
        </pc:sldMkLst>
      </pc:sldChg>
      <pc:sldChg chg="addSp modSp new mod ord modAnim">
        <pc:chgData name="Doremiek Lamain" userId="03bb414b8f2b17e4" providerId="LiveId" clId="{E3752B3F-E57F-4902-8518-1B26C44188ED}" dt="2024-01-24T09:50:23.817" v="52"/>
        <pc:sldMkLst>
          <pc:docMk/>
          <pc:sldMk cId="946549130" sldId="265"/>
        </pc:sldMkLst>
        <pc:picChg chg="add mod">
          <ac:chgData name="Doremiek Lamain" userId="03bb414b8f2b17e4" providerId="LiveId" clId="{E3752B3F-E57F-4902-8518-1B26C44188ED}" dt="2024-01-24T09:43:38.439" v="50" actId="14100"/>
          <ac:picMkLst>
            <pc:docMk/>
            <pc:sldMk cId="946549130" sldId="265"/>
            <ac:picMk id="2" creationId="{0F6EDA50-953C-F631-914E-607F2C67535D}"/>
          </ac:picMkLst>
        </pc:picChg>
      </pc:sldChg>
      <pc:sldChg chg="addSp modSp new mod ord">
        <pc:chgData name="Doremiek Lamain" userId="03bb414b8f2b17e4" providerId="LiveId" clId="{E3752B3F-E57F-4902-8518-1B26C44188ED}" dt="2024-01-24T09:43:28.388" v="47"/>
        <pc:sldMkLst>
          <pc:docMk/>
          <pc:sldMk cId="3400633395" sldId="266"/>
        </pc:sldMkLst>
        <pc:picChg chg="add mod">
          <ac:chgData name="Doremiek Lamain" userId="03bb414b8f2b17e4" providerId="LiveId" clId="{E3752B3F-E57F-4902-8518-1B26C44188ED}" dt="2024-01-24T09:40:00.541" v="43" actId="1076"/>
          <ac:picMkLst>
            <pc:docMk/>
            <pc:sldMk cId="3400633395" sldId="266"/>
            <ac:picMk id="3" creationId="{E2DCC2F1-D54D-EE93-5D20-3E4CEE62E2DE}"/>
          </ac:picMkLst>
        </pc:picChg>
        <pc:picChg chg="add mod">
          <ac:chgData name="Doremiek Lamain" userId="03bb414b8f2b17e4" providerId="LiveId" clId="{E3752B3F-E57F-4902-8518-1B26C44188ED}" dt="2024-01-24T09:40:05.389" v="45" actId="14100"/>
          <ac:picMkLst>
            <pc:docMk/>
            <pc:sldMk cId="3400633395" sldId="266"/>
            <ac:picMk id="5" creationId="{4A937493-6E29-3CC0-66F6-56D0C6673879}"/>
          </ac:picMkLst>
        </pc:picChg>
      </pc:sldChg>
      <pc:sldChg chg="add ord">
        <pc:chgData name="Doremiek Lamain" userId="03bb414b8f2b17e4" providerId="LiveId" clId="{E3752B3F-E57F-4902-8518-1B26C44188ED}" dt="2024-01-24T09:06:28.119" v="17"/>
        <pc:sldMkLst>
          <pc:docMk/>
          <pc:sldMk cId="0" sldId="275"/>
        </pc:sldMkLst>
      </pc:sldChg>
      <pc:sldMasterChg chg="modSp modSldLayout">
        <pc:chgData name="Doremiek Lamain" userId="03bb414b8f2b17e4" providerId="LiveId" clId="{E3752B3F-E57F-4902-8518-1B26C44188ED}" dt="2024-01-24T08:57:36.228" v="0"/>
        <pc:sldMasterMkLst>
          <pc:docMk/>
          <pc:sldMasterMk cId="0" sldId="2147483648"/>
        </pc:sldMasterMkLst>
        <pc:spChg chg="mod">
          <ac:chgData name="Doremiek Lamain" userId="03bb414b8f2b17e4" providerId="LiveId" clId="{E3752B3F-E57F-4902-8518-1B26C44188ED}" dt="2024-01-24T08:57:36.228" v="0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Doremiek Lamain" userId="03bb414b8f2b17e4" providerId="LiveId" clId="{E3752B3F-E57F-4902-8518-1B26C44188ED}" dt="2024-01-24T08:57:36.228" v="0"/>
          <ac:spMkLst>
            <pc:docMk/>
            <pc:sldMasterMk cId="0" sldId="2147483648"/>
            <ac:spMk id="3" creationId="{00000000-0000-0000-0000-000000000000}"/>
          </ac:spMkLst>
        </pc:spChg>
        <pc:sldLayoutChg chg="modSp">
          <pc:chgData name="Doremiek Lamain" userId="03bb414b8f2b17e4" providerId="LiveId" clId="{E3752B3F-E57F-4902-8518-1B26C44188ED}" dt="2024-01-24T08:57:36.228" v="0"/>
          <pc:sldLayoutMkLst>
            <pc:docMk/>
            <pc:sldMasterMk cId="0" sldId="2147483648"/>
            <pc:sldLayoutMk cId="0" sldId="2147483649"/>
          </pc:sldLayoutMkLst>
          <pc:spChg chg="mod">
            <ac:chgData name="Doremiek Lamain" userId="03bb414b8f2b17e4" providerId="LiveId" clId="{E3752B3F-E57F-4902-8518-1B26C44188ED}" dt="2024-01-24T08:57:36.228" v="0"/>
            <ac:spMkLst>
              <pc:docMk/>
              <pc:sldMasterMk cId="0" sldId="2147483648"/>
              <pc:sldLayoutMk cId="0" sldId="2147483649"/>
              <ac:spMk id="5" creationId="{00000000-0000-0000-0000-000000000000}"/>
            </ac:spMkLst>
          </pc:spChg>
          <pc:spChg chg="mod">
            <ac:chgData name="Doremiek Lamain" userId="03bb414b8f2b17e4" providerId="LiveId" clId="{E3752B3F-E57F-4902-8518-1B26C44188ED}" dt="2024-01-24T08:57:36.228" v="0"/>
            <ac:spMkLst>
              <pc:docMk/>
              <pc:sldMasterMk cId="0" sldId="2147483648"/>
              <pc:sldLayoutMk cId="0" sldId="2147483649"/>
              <ac:spMk id="6" creationId="{00000000-0000-0000-0000-000000000000}"/>
            </ac:spMkLst>
          </pc:spChg>
        </pc:sldLayoutChg>
        <pc:sldLayoutChg chg="modSp">
          <pc:chgData name="Doremiek Lamain" userId="03bb414b8f2b17e4" providerId="LiveId" clId="{E3752B3F-E57F-4902-8518-1B26C44188ED}" dt="2024-01-24T08:57:36.228" v="0"/>
          <pc:sldLayoutMkLst>
            <pc:docMk/>
            <pc:sldMasterMk cId="0" sldId="2147483648"/>
            <pc:sldLayoutMk cId="0" sldId="2147483650"/>
          </pc:sldLayoutMkLst>
          <pc:spChg chg="mod">
            <ac:chgData name="Doremiek Lamain" userId="03bb414b8f2b17e4" providerId="LiveId" clId="{E3752B3F-E57F-4902-8518-1B26C44188ED}" dt="2024-01-24T08:57:36.228" v="0"/>
            <ac:spMkLst>
              <pc:docMk/>
              <pc:sldMasterMk cId="0" sldId="2147483648"/>
              <pc:sldLayoutMk cId="0" sldId="2147483650"/>
              <ac:spMk id="8" creationId="{00000000-0000-0000-0000-000000000000}"/>
            </ac:spMkLst>
          </pc:spChg>
          <pc:spChg chg="mod">
            <ac:chgData name="Doremiek Lamain" userId="03bb414b8f2b17e4" providerId="LiveId" clId="{E3752B3F-E57F-4902-8518-1B26C44188ED}" dt="2024-01-24T08:57:36.228" v="0"/>
            <ac:spMkLst>
              <pc:docMk/>
              <pc:sldMasterMk cId="0" sldId="2147483648"/>
              <pc:sldLayoutMk cId="0" sldId="2147483650"/>
              <ac:spMk id="9" creationId="{00000000-0000-0000-0000-000000000000}"/>
            </ac:spMkLst>
          </pc:spChg>
        </pc:sldLayoutChg>
        <pc:sldLayoutChg chg="modSp">
          <pc:chgData name="Doremiek Lamain" userId="03bb414b8f2b17e4" providerId="LiveId" clId="{E3752B3F-E57F-4902-8518-1B26C44188ED}" dt="2024-01-24T08:57:36.228" v="0"/>
          <pc:sldLayoutMkLst>
            <pc:docMk/>
            <pc:sldMasterMk cId="0" sldId="2147483648"/>
            <pc:sldLayoutMk cId="0" sldId="2147483651"/>
          </pc:sldLayoutMkLst>
          <pc:spChg chg="mod">
            <ac:chgData name="Doremiek Lamain" userId="03bb414b8f2b17e4" providerId="LiveId" clId="{E3752B3F-E57F-4902-8518-1B26C44188ED}" dt="2024-01-24T08:57:36.228" v="0"/>
            <ac:spMkLst>
              <pc:docMk/>
              <pc:sldMasterMk cId="0" sldId="2147483648"/>
              <pc:sldLayoutMk cId="0" sldId="2147483651"/>
              <ac:spMk id="11" creationId="{00000000-0000-0000-0000-000000000000}"/>
            </ac:spMkLst>
          </pc:spChg>
        </pc:sldLayoutChg>
        <pc:sldLayoutChg chg="modSp">
          <pc:chgData name="Doremiek Lamain" userId="03bb414b8f2b17e4" providerId="LiveId" clId="{E3752B3F-E57F-4902-8518-1B26C44188ED}" dt="2024-01-24T08:57:36.228" v="0"/>
          <pc:sldLayoutMkLst>
            <pc:docMk/>
            <pc:sldMasterMk cId="0" sldId="2147483648"/>
            <pc:sldLayoutMk cId="0" sldId="2147483652"/>
          </pc:sldLayoutMkLst>
          <pc:spChg chg="mod">
            <ac:chgData name="Doremiek Lamain" userId="03bb414b8f2b17e4" providerId="LiveId" clId="{E3752B3F-E57F-4902-8518-1B26C44188ED}" dt="2024-01-24T08:57:36.228" v="0"/>
            <ac:spMkLst>
              <pc:docMk/>
              <pc:sldMasterMk cId="0" sldId="2147483648"/>
              <pc:sldLayoutMk cId="0" sldId="2147483652"/>
              <ac:spMk id="13" creationId="{00000000-0000-0000-0000-000000000000}"/>
            </ac:spMkLst>
          </pc:spChg>
          <pc:spChg chg="mod">
            <ac:chgData name="Doremiek Lamain" userId="03bb414b8f2b17e4" providerId="LiveId" clId="{E3752B3F-E57F-4902-8518-1B26C44188ED}" dt="2024-01-24T08:57:36.228" v="0"/>
            <ac:spMkLst>
              <pc:docMk/>
              <pc:sldMasterMk cId="0" sldId="2147483648"/>
              <pc:sldLayoutMk cId="0" sldId="2147483652"/>
              <ac:spMk id="14" creationId="{00000000-0000-0000-0000-000000000000}"/>
            </ac:spMkLst>
          </pc:spChg>
        </pc:sldLayoutChg>
        <pc:sldLayoutChg chg="modSp">
          <pc:chgData name="Doremiek Lamain" userId="03bb414b8f2b17e4" providerId="LiveId" clId="{E3752B3F-E57F-4902-8518-1B26C44188ED}" dt="2024-01-24T08:57:36.228" v="0"/>
          <pc:sldLayoutMkLst>
            <pc:docMk/>
            <pc:sldMasterMk cId="0" sldId="2147483648"/>
            <pc:sldLayoutMk cId="0" sldId="2147483653"/>
          </pc:sldLayoutMkLst>
          <pc:spChg chg="mod">
            <ac:chgData name="Doremiek Lamain" userId="03bb414b8f2b17e4" providerId="LiveId" clId="{E3752B3F-E57F-4902-8518-1B26C44188ED}" dt="2024-01-24T08:57:36.228" v="0"/>
            <ac:spMkLst>
              <pc:docMk/>
              <pc:sldMasterMk cId="0" sldId="2147483648"/>
              <pc:sldLayoutMk cId="0" sldId="2147483653"/>
              <ac:spMk id="16" creationId="{00000000-0000-0000-0000-000000000000}"/>
            </ac:spMkLst>
          </pc:spChg>
        </pc:sldLayoutChg>
        <pc:sldLayoutChg chg="modSp">
          <pc:chgData name="Doremiek Lamain" userId="03bb414b8f2b17e4" providerId="LiveId" clId="{E3752B3F-E57F-4902-8518-1B26C44188ED}" dt="2024-01-24T08:57:36.228" v="0"/>
          <pc:sldLayoutMkLst>
            <pc:docMk/>
            <pc:sldMasterMk cId="0" sldId="2147483648"/>
            <pc:sldLayoutMk cId="0" sldId="2147483655"/>
          </pc:sldLayoutMkLst>
          <pc:spChg chg="mod">
            <ac:chgData name="Doremiek Lamain" userId="03bb414b8f2b17e4" providerId="LiveId" clId="{E3752B3F-E57F-4902-8518-1B26C44188ED}" dt="2024-01-24T08:57:36.228" v="0"/>
            <ac:spMkLst>
              <pc:docMk/>
              <pc:sldMasterMk cId="0" sldId="2147483648"/>
              <pc:sldLayoutMk cId="0" sldId="2147483655"/>
              <ac:spMk id="22" creationId="{00000000-0000-0000-0000-000000000000}"/>
            </ac:spMkLst>
          </pc:spChg>
        </pc:sldLayoutChg>
        <pc:sldLayoutChg chg="modSp">
          <pc:chgData name="Doremiek Lamain" userId="03bb414b8f2b17e4" providerId="LiveId" clId="{E3752B3F-E57F-4902-8518-1B26C44188ED}" dt="2024-01-24T08:57:36.228" v="0"/>
          <pc:sldLayoutMkLst>
            <pc:docMk/>
            <pc:sldMasterMk cId="0" sldId="2147483648"/>
            <pc:sldLayoutMk cId="0" sldId="2147483656"/>
          </pc:sldLayoutMkLst>
          <pc:spChg chg="mod">
            <ac:chgData name="Doremiek Lamain" userId="03bb414b8f2b17e4" providerId="LiveId" clId="{E3752B3F-E57F-4902-8518-1B26C44188ED}" dt="2024-01-24T08:57:36.228" v="0"/>
            <ac:spMkLst>
              <pc:docMk/>
              <pc:sldMasterMk cId="0" sldId="2147483648"/>
              <pc:sldLayoutMk cId="0" sldId="2147483656"/>
              <ac:spMk id="24" creationId="{00000000-0000-0000-0000-00000000000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693385" y="0"/>
            <a:ext cx="13953493" cy="49403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693385" y="5029200"/>
            <a:ext cx="13953493" cy="3568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2167533" y="1596249"/>
            <a:ext cx="13005197" cy="3395699"/>
          </a:xfrm>
          <a:prstGeom prst="rect">
            <a:avLst/>
          </a:prstGeom>
        </p:spPr>
        <p:txBody>
          <a:bodyPr anchor="b"/>
          <a:lstStyle>
            <a:lvl1pPr algn="ctr">
              <a:defRPr sz="8533"/>
            </a:lvl1pPr>
          </a:lstStyle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2167533" y="5122898"/>
            <a:ext cx="13005197" cy="23548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3413"/>
            </a:lvl1pPr>
            <a:lvl2pPr marL="0" indent="650230" algn="ctr">
              <a:buSzTx/>
              <a:buFontTx/>
              <a:buNone/>
              <a:defRPr sz="3413"/>
            </a:lvl2pPr>
            <a:lvl3pPr marL="0" indent="1300460" algn="ctr">
              <a:buSzTx/>
              <a:buFontTx/>
              <a:buNone/>
              <a:defRPr sz="3413"/>
            </a:lvl3pPr>
            <a:lvl4pPr marL="0" indent="1950690" algn="ctr">
              <a:buSzTx/>
              <a:buFontTx/>
              <a:buNone/>
              <a:defRPr sz="3413"/>
            </a:lvl4pPr>
            <a:lvl5pPr marL="0" indent="2600919" algn="ctr">
              <a:buSzTx/>
              <a:buFontTx/>
              <a:buNone/>
              <a:defRPr sz="3413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642156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1693385" y="4279900"/>
            <a:ext cx="13953493" cy="38608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1693385" y="8191500"/>
            <a:ext cx="13953493" cy="156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693385" y="3225800"/>
            <a:ext cx="13953493" cy="3302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1270039" y="0"/>
            <a:ext cx="7112217" cy="4622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Title Text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1270039" y="4762500"/>
            <a:ext cx="7112217" cy="4991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xfrm>
            <a:off x="1270039" y="93506"/>
            <a:ext cx="14800185" cy="286098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1270039" y="2603500"/>
            <a:ext cx="7112217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</a:p>
          <a:p>
            <a:pPr lvl="1">
              <a:defRPr sz="1800"/>
            </a:pPr>
            <a:r>
              <a:rPr sz="2800"/>
              <a:t>Body Level Two</a:t>
            </a:r>
          </a:p>
          <a:p>
            <a:pPr lvl="2">
              <a:defRPr sz="1800"/>
            </a:pPr>
            <a:r>
              <a:rPr sz="2800"/>
              <a:t>Body Level Three</a:t>
            </a:r>
          </a:p>
          <a:p>
            <a:pPr lvl="3">
              <a:defRPr sz="1800"/>
            </a:pPr>
            <a:r>
              <a:rPr sz="2800"/>
              <a:t>Body Level Four</a:t>
            </a:r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1270039" y="1270000"/>
            <a:ext cx="14800185" cy="7213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39" y="444500"/>
            <a:ext cx="14800185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39" y="2603500"/>
            <a:ext cx="14800185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 defTabSz="584200">
        <a:defRPr sz="8000">
          <a:latin typeface="Helvetica Light"/>
          <a:ea typeface="Helvetica Light"/>
          <a:cs typeface="Helvetica Light"/>
          <a:sym typeface="Helvetica Light"/>
        </a:defRPr>
      </a:lvl1pPr>
      <a:lvl2pPr algn="ctr" defTabSz="584200">
        <a:defRPr sz="8000">
          <a:latin typeface="Helvetica Light"/>
          <a:ea typeface="Helvetica Light"/>
          <a:cs typeface="Helvetica Light"/>
          <a:sym typeface="Helvetica Light"/>
        </a:defRPr>
      </a:lvl2pPr>
      <a:lvl3pPr algn="ctr" defTabSz="584200">
        <a:defRPr sz="8000">
          <a:latin typeface="Helvetica Light"/>
          <a:ea typeface="Helvetica Light"/>
          <a:cs typeface="Helvetica Light"/>
          <a:sym typeface="Helvetica Light"/>
        </a:defRPr>
      </a:lvl3pPr>
      <a:lvl4pPr algn="ctr" defTabSz="584200">
        <a:defRPr sz="8000">
          <a:latin typeface="Helvetica Light"/>
          <a:ea typeface="Helvetica Light"/>
          <a:cs typeface="Helvetica Light"/>
          <a:sym typeface="Helvetica Light"/>
        </a:defRPr>
      </a:lvl4pPr>
      <a:lvl5pPr algn="ctr" defTabSz="584200">
        <a:defRPr sz="8000">
          <a:latin typeface="Helvetica Light"/>
          <a:ea typeface="Helvetica Light"/>
          <a:cs typeface="Helvetica Light"/>
          <a:sym typeface="Helvetica Light"/>
        </a:defRPr>
      </a:lvl5pPr>
      <a:lvl6pPr algn="ctr" defTabSz="584200">
        <a:defRPr sz="8000">
          <a:latin typeface="Helvetica Light"/>
          <a:ea typeface="Helvetica Light"/>
          <a:cs typeface="Helvetica Light"/>
          <a:sym typeface="Helvetica Light"/>
        </a:defRPr>
      </a:lvl6pPr>
      <a:lvl7pPr algn="ctr" defTabSz="584200">
        <a:defRPr sz="8000">
          <a:latin typeface="Helvetica Light"/>
          <a:ea typeface="Helvetica Light"/>
          <a:cs typeface="Helvetica Light"/>
          <a:sym typeface="Helvetica Light"/>
        </a:defRPr>
      </a:lvl7pPr>
      <a:lvl8pPr algn="ctr" defTabSz="584200">
        <a:defRPr sz="8000">
          <a:latin typeface="Helvetica Light"/>
          <a:ea typeface="Helvetica Light"/>
          <a:cs typeface="Helvetica Light"/>
          <a:sym typeface="Helvetica Light"/>
        </a:defRPr>
      </a:lvl8pPr>
      <a:lvl9pPr algn="ctr" defTabSz="584200">
        <a:defRPr sz="8000">
          <a:latin typeface="Helvetica Light"/>
          <a:ea typeface="Helvetica Light"/>
          <a:cs typeface="Helvetica Light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600">
          <a:latin typeface="Helvetica Light"/>
          <a:ea typeface="Helvetica Light"/>
          <a:cs typeface="Helvetica Light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600">
          <a:latin typeface="Helvetica Light"/>
          <a:ea typeface="Helvetica Light"/>
          <a:cs typeface="Helvetica Light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600">
          <a:latin typeface="Helvetica Light"/>
          <a:ea typeface="Helvetica Light"/>
          <a:cs typeface="Helvetica Light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600">
          <a:latin typeface="Helvetica Light"/>
          <a:ea typeface="Helvetica Light"/>
          <a:cs typeface="Helvetica Light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600">
          <a:latin typeface="Helvetica Light"/>
          <a:ea typeface="Helvetica Light"/>
          <a:cs typeface="Helvetica Light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600">
          <a:latin typeface="Helvetica Light"/>
          <a:ea typeface="Helvetica Light"/>
          <a:cs typeface="Helvetica Light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600">
          <a:latin typeface="Helvetica Light"/>
          <a:ea typeface="Helvetica Light"/>
          <a:cs typeface="Helvetica Light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600">
          <a:latin typeface="Helvetica Light"/>
          <a:ea typeface="Helvetica Light"/>
          <a:cs typeface="Helvetica Light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600">
          <a:latin typeface="Helvetica Light"/>
          <a:ea typeface="Helvetica Light"/>
          <a:cs typeface="Helvetica Light"/>
          <a:sym typeface="Helvetica Light"/>
        </a:defRPr>
      </a:lvl9pPr>
    </p:bodyStyle>
    <p:otherStyle>
      <a:lvl1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175" y="7088"/>
            <a:ext cx="9746512" cy="9746512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5" y="3754836"/>
            <a:ext cx="7578442" cy="224393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k ben Vincent en ik ben niet bang (boektrailer)">
            <a:hlinkClick r:id="" action="ppaction://media"/>
            <a:extLst>
              <a:ext uri="{FF2B5EF4-FFF2-40B4-BE49-F238E27FC236}">
                <a16:creationId xmlns:a16="http://schemas.microsoft.com/office/drawing/2014/main" id="{0F6EDA50-953C-F631-914E-607F2C67535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7339733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54913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kunst, Lettertype&#10;&#10;Automatisch gegenereerde beschrijving">
            <a:extLst>
              <a:ext uri="{FF2B5EF4-FFF2-40B4-BE49-F238E27FC236}">
                <a16:creationId xmlns:a16="http://schemas.microsoft.com/office/drawing/2014/main" id="{E2DCC2F1-D54D-EE93-5D20-3E4CEE62E2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670" y="200974"/>
            <a:ext cx="6226461" cy="9235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Afbeelding 4" descr="Afbeelding met tekst, brief, schermopname, ontwerp&#10;&#10;Automatisch gegenereerde beschrijving">
            <a:extLst>
              <a:ext uri="{FF2B5EF4-FFF2-40B4-BE49-F238E27FC236}">
                <a16:creationId xmlns:a16="http://schemas.microsoft.com/office/drawing/2014/main" id="{4A937493-6E29-3CC0-66F6-56D0C66738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4534" y="200974"/>
            <a:ext cx="6280337" cy="92357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063339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437731" y="5029200"/>
            <a:ext cx="10464800" cy="11303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3" name="Afbeelding 2" descr="Afbeelding met buitenshuis, kleding, boom, peuter&#10;&#10;Automatisch gegenereerde beschrijving">
            <a:extLst>
              <a:ext uri="{FF2B5EF4-FFF2-40B4-BE49-F238E27FC236}">
                <a16:creationId xmlns:a16="http://schemas.microsoft.com/office/drawing/2014/main" id="{2022E622-D978-A3BD-C042-73C93EF067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629" y="0"/>
            <a:ext cx="17417892" cy="979756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 descr="Afbeelding met clipart, Kinderkunst, illustratie, tekenfilm&#10;&#10;Automatisch gegenereerde beschrijving">
            <a:extLst>
              <a:ext uri="{FF2B5EF4-FFF2-40B4-BE49-F238E27FC236}">
                <a16:creationId xmlns:a16="http://schemas.microsoft.com/office/drawing/2014/main" id="{968C5D38-AB82-017E-9CB7-E7075E1F1A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850" y="0"/>
            <a:ext cx="13624561" cy="97536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365C0"/>
          </a:solidFill>
          <a:prstDash val="solid"/>
          <a:beve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365C0"/>
          </a:solidFill>
          <a:prstDash val="solid"/>
          <a:beve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365C0"/>
          </a:solidFill>
          <a:prstDash val="solid"/>
          <a:beve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365C0"/>
          </a:solidFill>
          <a:prstDash val="solid"/>
          <a:beve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Aangepast</PresentationFormat>
  <Paragraphs>0</Paragraphs>
  <Slides>5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8" baseType="lpstr">
      <vt:lpstr>Helvetica Light</vt:lpstr>
      <vt:lpstr>Helvetica Neue</vt:lpstr>
      <vt:lpstr>Default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1</cp:revision>
  <dcterms:modified xsi:type="dcterms:W3CDTF">2024-01-24T10:37:47Z</dcterms:modified>
</cp:coreProperties>
</file>