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2"/>
    <p:sldId id="277" r:id="rId3"/>
    <p:sldId id="278" r:id="rId4"/>
    <p:sldId id="280" r:id="rId5"/>
    <p:sldId id="286" r:id="rId6"/>
    <p:sldId id="287" r:id="rId7"/>
    <p:sldId id="283" r:id="rId8"/>
    <p:sldId id="285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398"/>
    <a:srgbClr val="EBE7EB"/>
    <a:srgbClr val="E9E7EB"/>
    <a:srgbClr val="FE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10C0F9-3DEB-4F12-BBB8-4B805230E439}" v="10" dt="2023-07-24T06:58:17.54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8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7-08T08:21:17.738" v="105" actId="1076"/>
      <pc:docMkLst>
        <pc:docMk/>
      </pc:docMkLst>
      <pc:sldChg chg="del">
        <pc:chgData name="Doremiek Lamain" userId="03bb414b8f2b17e4" providerId="LiveId" clId="{215FAD21-38D8-4436-B6F8-50BF8EAB9D6D}" dt="2022-07-08T08:15:50.462" v="85" actId="47"/>
        <pc:sldMkLst>
          <pc:docMk/>
          <pc:sldMk cId="0" sldId="256"/>
        </pc:sldMkLst>
      </pc:sldChg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delSp modSp mod">
        <pc:chgData name="Doremiek Lamain" userId="03bb414b8f2b17e4" providerId="LiveId" clId="{215FAD21-38D8-4436-B6F8-50BF8EAB9D6D}" dt="2022-07-08T08:21:17.738" v="105" actId="1076"/>
        <pc:sldMkLst>
          <pc:docMk/>
          <pc:sldMk cId="4247738011" sldId="262"/>
        </pc:sldMkLst>
        <pc:picChg chg="del">
          <ac:chgData name="Doremiek Lamain" userId="03bb414b8f2b17e4" providerId="LiveId" clId="{215FAD21-38D8-4436-B6F8-50BF8EAB9D6D}" dt="2022-07-08T08:16:28.956" v="86" actId="478"/>
          <ac:picMkLst>
            <pc:docMk/>
            <pc:sldMk cId="4247738011" sldId="262"/>
            <ac:picMk id="2" creationId="{214DD83E-8583-4FCE-8411-5C91AA267D32}"/>
          </ac:picMkLst>
        </pc:picChg>
        <pc:picChg chg="del">
          <ac:chgData name="Doremiek Lamain" userId="03bb414b8f2b17e4" providerId="LiveId" clId="{215FAD21-38D8-4436-B6F8-50BF8EAB9D6D}" dt="2022-07-08T08:16:29.731" v="87" actId="478"/>
          <ac:picMkLst>
            <pc:docMk/>
            <pc:sldMk cId="4247738011" sldId="262"/>
            <ac:picMk id="3" creationId="{03AA28A5-DB18-422A-9FFD-61EF1CB44A85}"/>
          </ac:picMkLst>
        </pc:picChg>
        <pc:picChg chg="add mod">
          <ac:chgData name="Doremiek Lamain" userId="03bb414b8f2b17e4" providerId="LiveId" clId="{215FAD21-38D8-4436-B6F8-50BF8EAB9D6D}" dt="2022-07-08T08:21:17.738" v="105" actId="1076"/>
          <ac:picMkLst>
            <pc:docMk/>
            <pc:sldMk cId="4247738011" sldId="262"/>
            <ac:picMk id="4" creationId="{E275CAE0-6044-6BEA-63C3-C812C4998700}"/>
          </ac:picMkLst>
        </pc:picChg>
        <pc:picChg chg="add mod">
          <ac:chgData name="Doremiek Lamain" userId="03bb414b8f2b17e4" providerId="LiveId" clId="{215FAD21-38D8-4436-B6F8-50BF8EAB9D6D}" dt="2022-07-08T08:17:23.304" v="101" actId="14861"/>
          <ac:picMkLst>
            <pc:docMk/>
            <pc:sldMk cId="4247738011" sldId="262"/>
            <ac:picMk id="6" creationId="{A453D423-F8F0-3908-6D6B-017059D7EE23}"/>
          </ac:picMkLst>
        </pc:picChg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  <pc:sldChg chg="add modTransition">
        <pc:chgData name="Doremiek Lamain" userId="03bb414b8f2b17e4" providerId="LiveId" clId="{215FAD21-38D8-4436-B6F8-50BF8EAB9D6D}" dt="2022-07-08T08:15:48.847" v="84"/>
        <pc:sldMkLst>
          <pc:docMk/>
          <pc:sldMk cId="0" sldId="275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810C0F9-3DEB-4F12-BBB8-4B805230E439}"/>
    <pc:docChg chg="undo custSel addSld delSld modSld">
      <pc:chgData name="Doremiek Lamain" userId="03bb414b8f2b17e4" providerId="LiveId" clId="{F810C0F9-3DEB-4F12-BBB8-4B805230E439}" dt="2023-07-24T06:58:19.981" v="282" actId="47"/>
      <pc:docMkLst>
        <pc:docMk/>
      </pc:docMkLst>
      <pc:sldChg chg="del">
        <pc:chgData name="Doremiek Lamain" userId="03bb414b8f2b17e4" providerId="LiveId" clId="{F810C0F9-3DEB-4F12-BBB8-4B805230E439}" dt="2023-04-24T06:50:58.383" v="6" actId="47"/>
        <pc:sldMkLst>
          <pc:docMk/>
          <pc:sldMk cId="0" sldId="259"/>
        </pc:sldMkLst>
      </pc:sldChg>
      <pc:sldChg chg="del">
        <pc:chgData name="Doremiek Lamain" userId="03bb414b8f2b17e4" providerId="LiveId" clId="{F810C0F9-3DEB-4F12-BBB8-4B805230E439}" dt="2023-04-24T06:50:58.730" v="7" actId="47"/>
        <pc:sldMkLst>
          <pc:docMk/>
          <pc:sldMk cId="4080436558" sldId="263"/>
        </pc:sldMkLst>
      </pc:sldChg>
      <pc:sldChg chg="del">
        <pc:chgData name="Doremiek Lamain" userId="03bb414b8f2b17e4" providerId="LiveId" clId="{F810C0F9-3DEB-4F12-BBB8-4B805230E439}" dt="2023-04-24T06:51:00.328" v="13" actId="47"/>
        <pc:sldMkLst>
          <pc:docMk/>
          <pc:sldMk cId="2083351248" sldId="264"/>
        </pc:sldMkLst>
      </pc:sldChg>
      <pc:sldChg chg="del">
        <pc:chgData name="Doremiek Lamain" userId="03bb414b8f2b17e4" providerId="LiveId" clId="{F810C0F9-3DEB-4F12-BBB8-4B805230E439}" dt="2023-04-24T06:50:58.964" v="8" actId="47"/>
        <pc:sldMkLst>
          <pc:docMk/>
          <pc:sldMk cId="284541333" sldId="266"/>
        </pc:sldMkLst>
      </pc:sldChg>
      <pc:sldChg chg="del">
        <pc:chgData name="Doremiek Lamain" userId="03bb414b8f2b17e4" providerId="LiveId" clId="{F810C0F9-3DEB-4F12-BBB8-4B805230E439}" dt="2023-04-24T06:50:59.138" v="9" actId="47"/>
        <pc:sldMkLst>
          <pc:docMk/>
          <pc:sldMk cId="385797822" sldId="267"/>
        </pc:sldMkLst>
      </pc:sldChg>
      <pc:sldChg chg="del">
        <pc:chgData name="Doremiek Lamain" userId="03bb414b8f2b17e4" providerId="LiveId" clId="{F810C0F9-3DEB-4F12-BBB8-4B805230E439}" dt="2023-04-24T06:50:59.335" v="10" actId="47"/>
        <pc:sldMkLst>
          <pc:docMk/>
          <pc:sldMk cId="815795846" sldId="268"/>
        </pc:sldMkLst>
      </pc:sldChg>
      <pc:sldChg chg="del">
        <pc:chgData name="Doremiek Lamain" userId="03bb414b8f2b17e4" providerId="LiveId" clId="{F810C0F9-3DEB-4F12-BBB8-4B805230E439}" dt="2023-04-24T06:50:59.483" v="11" actId="47"/>
        <pc:sldMkLst>
          <pc:docMk/>
          <pc:sldMk cId="1603830329" sldId="269"/>
        </pc:sldMkLst>
      </pc:sldChg>
      <pc:sldChg chg="del">
        <pc:chgData name="Doremiek Lamain" userId="03bb414b8f2b17e4" providerId="LiveId" clId="{F810C0F9-3DEB-4F12-BBB8-4B805230E439}" dt="2023-04-24T06:50:59.815" v="12" actId="47"/>
        <pc:sldMkLst>
          <pc:docMk/>
          <pc:sldMk cId="728930306" sldId="270"/>
        </pc:sldMkLst>
      </pc:sldChg>
      <pc:sldChg chg="del">
        <pc:chgData name="Doremiek Lamain" userId="03bb414b8f2b17e4" providerId="LiveId" clId="{F810C0F9-3DEB-4F12-BBB8-4B805230E439}" dt="2023-04-25T08:31:35.365" v="115" actId="47"/>
        <pc:sldMkLst>
          <pc:docMk/>
          <pc:sldMk cId="0" sldId="275"/>
        </pc:sldMkLst>
      </pc:sldChg>
      <pc:sldChg chg="del">
        <pc:chgData name="Doremiek Lamain" userId="03bb414b8f2b17e4" providerId="LiveId" clId="{F810C0F9-3DEB-4F12-BBB8-4B805230E439}" dt="2023-04-24T06:50:57.845" v="5" actId="47"/>
        <pc:sldMkLst>
          <pc:docMk/>
          <pc:sldMk cId="528615821" sldId="276"/>
        </pc:sldMkLst>
      </pc:sldChg>
      <pc:sldChg chg="addSp delSp modSp mod">
        <pc:chgData name="Doremiek Lamain" userId="03bb414b8f2b17e4" providerId="LiveId" clId="{F810C0F9-3DEB-4F12-BBB8-4B805230E439}" dt="2023-04-24T06:51:08.444" v="16" actId="1076"/>
        <pc:sldMkLst>
          <pc:docMk/>
          <pc:sldMk cId="3862202008" sldId="277"/>
        </pc:sldMkLst>
        <pc:picChg chg="del">
          <ac:chgData name="Doremiek Lamain" userId="03bb414b8f2b17e4" providerId="LiveId" clId="{F810C0F9-3DEB-4F12-BBB8-4B805230E439}" dt="2023-04-24T06:50:53.764" v="1" actId="478"/>
          <ac:picMkLst>
            <pc:docMk/>
            <pc:sldMk cId="3862202008" sldId="277"/>
            <ac:picMk id="3" creationId="{BFBE5C03-088A-3B73-70F1-3659D7476C1D}"/>
          </ac:picMkLst>
        </pc:picChg>
        <pc:picChg chg="add mod">
          <ac:chgData name="Doremiek Lamain" userId="03bb414b8f2b17e4" providerId="LiveId" clId="{F810C0F9-3DEB-4F12-BBB8-4B805230E439}" dt="2023-04-24T06:51:08.444" v="16" actId="1076"/>
          <ac:picMkLst>
            <pc:docMk/>
            <pc:sldMk cId="3862202008" sldId="277"/>
            <ac:picMk id="4" creationId="{9A366F29-A310-CBAF-123C-E88ED3EDDED7}"/>
          </ac:picMkLst>
        </pc:picChg>
        <pc:picChg chg="del">
          <ac:chgData name="Doremiek Lamain" userId="03bb414b8f2b17e4" providerId="LiveId" clId="{F810C0F9-3DEB-4F12-BBB8-4B805230E439}" dt="2023-04-24T06:50:52.856" v="0" actId="478"/>
          <ac:picMkLst>
            <pc:docMk/>
            <pc:sldMk cId="3862202008" sldId="277"/>
            <ac:picMk id="7" creationId="{E74F780E-A522-8D95-A8BA-83F7281CF464}"/>
          </ac:picMkLst>
        </pc:picChg>
      </pc:sldChg>
      <pc:sldChg chg="addSp delSp modSp new mod">
        <pc:chgData name="Doremiek Lamain" userId="03bb414b8f2b17e4" providerId="LiveId" clId="{F810C0F9-3DEB-4F12-BBB8-4B805230E439}" dt="2023-04-24T07:06:34.129" v="58" actId="732"/>
        <pc:sldMkLst>
          <pc:docMk/>
          <pc:sldMk cId="2262058565" sldId="278"/>
        </pc:sldMkLst>
        <pc:spChg chg="add del">
          <ac:chgData name="Doremiek Lamain" userId="03bb414b8f2b17e4" providerId="LiveId" clId="{F810C0F9-3DEB-4F12-BBB8-4B805230E439}" dt="2023-04-24T06:54:37.563" v="37" actId="478"/>
          <ac:spMkLst>
            <pc:docMk/>
            <pc:sldMk cId="2262058565" sldId="278"/>
            <ac:spMk id="2" creationId="{AE3CEB33-3D9D-FB82-08D5-91342523C18D}"/>
          </ac:spMkLst>
        </pc:spChg>
        <pc:spChg chg="del">
          <ac:chgData name="Doremiek Lamain" userId="03bb414b8f2b17e4" providerId="LiveId" clId="{F810C0F9-3DEB-4F12-BBB8-4B805230E439}" dt="2023-04-24T06:52:43.987" v="18"/>
          <ac:spMkLst>
            <pc:docMk/>
            <pc:sldMk cId="2262058565" sldId="278"/>
            <ac:spMk id="3" creationId="{D1EBF502-5049-CAAF-4602-9365E339A276}"/>
          </ac:spMkLst>
        </pc:spChg>
        <pc:spChg chg="add del">
          <ac:chgData name="Doremiek Lamain" userId="03bb414b8f2b17e4" providerId="LiveId" clId="{F810C0F9-3DEB-4F12-BBB8-4B805230E439}" dt="2023-04-24T06:54:39.108" v="38" actId="478"/>
          <ac:spMkLst>
            <pc:docMk/>
            <pc:sldMk cId="2262058565" sldId="278"/>
            <ac:spMk id="4" creationId="{7C830B50-F32D-0A7B-43E7-5649EBEC6D46}"/>
          </ac:spMkLst>
        </pc:spChg>
        <pc:picChg chg="add mod modCrop">
          <ac:chgData name="Doremiek Lamain" userId="03bb414b8f2b17e4" providerId="LiveId" clId="{F810C0F9-3DEB-4F12-BBB8-4B805230E439}" dt="2023-04-24T07:02:15.693" v="47" actId="732"/>
          <ac:picMkLst>
            <pc:docMk/>
            <pc:sldMk cId="2262058565" sldId="278"/>
            <ac:picMk id="6" creationId="{038352F5-F4B4-0944-ED11-66C2C8F9B5F6}"/>
          </ac:picMkLst>
        </pc:picChg>
        <pc:picChg chg="add mod">
          <ac:chgData name="Doremiek Lamain" userId="03bb414b8f2b17e4" providerId="LiveId" clId="{F810C0F9-3DEB-4F12-BBB8-4B805230E439}" dt="2023-04-24T07:02:23.047" v="50" actId="14100"/>
          <ac:picMkLst>
            <pc:docMk/>
            <pc:sldMk cId="2262058565" sldId="278"/>
            <ac:picMk id="8" creationId="{A4CFF1A8-C740-FB68-31F7-619E225CB3CC}"/>
          </ac:picMkLst>
        </pc:picChg>
        <pc:picChg chg="add mod modCrop">
          <ac:chgData name="Doremiek Lamain" userId="03bb414b8f2b17e4" providerId="LiveId" clId="{F810C0F9-3DEB-4F12-BBB8-4B805230E439}" dt="2023-04-24T07:06:34.129" v="58" actId="732"/>
          <ac:picMkLst>
            <pc:docMk/>
            <pc:sldMk cId="2262058565" sldId="278"/>
            <ac:picMk id="10" creationId="{D8A348F7-F644-7817-587A-5FAE2621853D}"/>
          </ac:picMkLst>
        </pc:picChg>
      </pc:sldChg>
      <pc:sldChg chg="new del">
        <pc:chgData name="Doremiek Lamain" userId="03bb414b8f2b17e4" providerId="LiveId" clId="{F810C0F9-3DEB-4F12-BBB8-4B805230E439}" dt="2023-04-24T06:53:16.656" v="25" actId="47"/>
        <pc:sldMkLst>
          <pc:docMk/>
          <pc:sldMk cId="63466789" sldId="279"/>
        </pc:sldMkLst>
      </pc:sldChg>
      <pc:sldChg chg="addSp delSp modSp new mod">
        <pc:chgData name="Doremiek Lamain" userId="03bb414b8f2b17e4" providerId="LiveId" clId="{F810C0F9-3DEB-4F12-BBB8-4B805230E439}" dt="2023-04-24T07:33:52.625" v="60" actId="22"/>
        <pc:sldMkLst>
          <pc:docMk/>
          <pc:sldMk cId="542284842" sldId="280"/>
        </pc:sldMkLst>
        <pc:spChg chg="add del">
          <ac:chgData name="Doremiek Lamain" userId="03bb414b8f2b17e4" providerId="LiveId" clId="{F810C0F9-3DEB-4F12-BBB8-4B805230E439}" dt="2023-04-24T07:33:52.625" v="60" actId="22"/>
          <ac:spMkLst>
            <pc:docMk/>
            <pc:sldMk cId="542284842" sldId="280"/>
            <ac:spMk id="8" creationId="{B2E16306-3EC9-D4B3-470A-2B70D9EFF3E3}"/>
          </ac:spMkLst>
        </pc:spChg>
        <pc:picChg chg="add mod">
          <ac:chgData name="Doremiek Lamain" userId="03bb414b8f2b17e4" providerId="LiveId" clId="{F810C0F9-3DEB-4F12-BBB8-4B805230E439}" dt="2023-04-24T06:53:53.977" v="36" actId="1076"/>
          <ac:picMkLst>
            <pc:docMk/>
            <pc:sldMk cId="542284842" sldId="280"/>
            <ac:picMk id="4" creationId="{D106361C-C426-A569-7585-DBAD478B2153}"/>
          </ac:picMkLst>
        </pc:picChg>
        <pc:picChg chg="add mod modCrop">
          <ac:chgData name="Doremiek Lamain" userId="03bb414b8f2b17e4" providerId="LiveId" clId="{F810C0F9-3DEB-4F12-BBB8-4B805230E439}" dt="2023-04-24T06:53:51.136" v="35" actId="1076"/>
          <ac:picMkLst>
            <pc:docMk/>
            <pc:sldMk cId="542284842" sldId="280"/>
            <ac:picMk id="6" creationId="{D8F4DA51-12CE-5808-9BE9-D3BBEC404E1A}"/>
          </ac:picMkLst>
        </pc:picChg>
      </pc:sldChg>
      <pc:sldChg chg="modSp new del mod">
        <pc:chgData name="Doremiek Lamain" userId="03bb414b8f2b17e4" providerId="LiveId" clId="{F810C0F9-3DEB-4F12-BBB8-4B805230E439}" dt="2023-07-24T06:58:19.431" v="281" actId="47"/>
        <pc:sldMkLst>
          <pc:docMk/>
          <pc:sldMk cId="1134736012" sldId="281"/>
        </pc:sldMkLst>
        <pc:spChg chg="mod">
          <ac:chgData name="Doremiek Lamain" userId="03bb414b8f2b17e4" providerId="LiveId" clId="{F810C0F9-3DEB-4F12-BBB8-4B805230E439}" dt="2023-04-24T07:34:01.598" v="90" actId="20577"/>
          <ac:spMkLst>
            <pc:docMk/>
            <pc:sldMk cId="1134736012" sldId="281"/>
            <ac:spMk id="2" creationId="{0446D464-3723-088F-B2B4-EEC83CBE2A62}"/>
          </ac:spMkLst>
        </pc:spChg>
      </pc:sldChg>
      <pc:sldChg chg="modSp new del mod">
        <pc:chgData name="Doremiek Lamain" userId="03bb414b8f2b17e4" providerId="LiveId" clId="{F810C0F9-3DEB-4F12-BBB8-4B805230E439}" dt="2023-07-24T06:58:19.981" v="282" actId="47"/>
        <pc:sldMkLst>
          <pc:docMk/>
          <pc:sldMk cId="2596132611" sldId="282"/>
        </pc:sldMkLst>
        <pc:spChg chg="mod">
          <ac:chgData name="Doremiek Lamain" userId="03bb414b8f2b17e4" providerId="LiveId" clId="{F810C0F9-3DEB-4F12-BBB8-4B805230E439}" dt="2023-04-24T07:34:07.115" v="108" actId="20577"/>
          <ac:spMkLst>
            <pc:docMk/>
            <pc:sldMk cId="2596132611" sldId="282"/>
            <ac:spMk id="2" creationId="{DA670803-7809-9EDD-07E4-306394A57E7D}"/>
          </ac:spMkLst>
        </pc:spChg>
      </pc:sldChg>
      <pc:sldChg chg="addSp modSp new mod">
        <pc:chgData name="Doremiek Lamain" userId="03bb414b8f2b17e4" providerId="LiveId" clId="{F810C0F9-3DEB-4F12-BBB8-4B805230E439}" dt="2023-04-25T08:31:23.636" v="113" actId="1076"/>
        <pc:sldMkLst>
          <pc:docMk/>
          <pc:sldMk cId="3133787985" sldId="283"/>
        </pc:sldMkLst>
        <pc:picChg chg="add mod">
          <ac:chgData name="Doremiek Lamain" userId="03bb414b8f2b17e4" providerId="LiveId" clId="{F810C0F9-3DEB-4F12-BBB8-4B805230E439}" dt="2023-04-25T08:31:23.636" v="113" actId="1076"/>
          <ac:picMkLst>
            <pc:docMk/>
            <pc:sldMk cId="3133787985" sldId="283"/>
            <ac:picMk id="3" creationId="{CA10BC96-A7DC-CE3B-63A7-927CEEE44301}"/>
          </ac:picMkLst>
        </pc:picChg>
      </pc:sldChg>
      <pc:sldChg chg="add">
        <pc:chgData name="Doremiek Lamain" userId="03bb414b8f2b17e4" providerId="LiveId" clId="{F810C0F9-3DEB-4F12-BBB8-4B805230E439}" dt="2023-04-25T08:31:33.436" v="114"/>
        <pc:sldMkLst>
          <pc:docMk/>
          <pc:sldMk cId="3929960729" sldId="284"/>
        </pc:sldMkLst>
      </pc:sldChg>
      <pc:sldChg chg="addSp modSp new mod">
        <pc:chgData name="Doremiek Lamain" userId="03bb414b8f2b17e4" providerId="LiveId" clId="{F810C0F9-3DEB-4F12-BBB8-4B805230E439}" dt="2023-04-25T08:36:06.311" v="279" actId="113"/>
        <pc:sldMkLst>
          <pc:docMk/>
          <pc:sldMk cId="3621291867" sldId="285"/>
        </pc:sldMkLst>
        <pc:spChg chg="mod">
          <ac:chgData name="Doremiek Lamain" userId="03bb414b8f2b17e4" providerId="LiveId" clId="{F810C0F9-3DEB-4F12-BBB8-4B805230E439}" dt="2023-04-25T08:36:06.311" v="279" actId="113"/>
          <ac:spMkLst>
            <pc:docMk/>
            <pc:sldMk cId="3621291867" sldId="285"/>
            <ac:spMk id="2" creationId="{94275F32-1185-E93F-425D-CDDDC96F0A6C}"/>
          </ac:spMkLst>
        </pc:spChg>
        <pc:spChg chg="add mod">
          <ac:chgData name="Doremiek Lamain" userId="03bb414b8f2b17e4" providerId="LiveId" clId="{F810C0F9-3DEB-4F12-BBB8-4B805230E439}" dt="2023-04-25T08:33:11.183" v="272" actId="404"/>
          <ac:spMkLst>
            <pc:docMk/>
            <pc:sldMk cId="3621291867" sldId="285"/>
            <ac:spMk id="4" creationId="{9638E723-D831-A96E-AA75-1AB849F6C98D}"/>
          </ac:spMkLst>
        </pc:spChg>
        <pc:picChg chg="add mod modCrop">
          <ac:chgData name="Doremiek Lamain" userId="03bb414b8f2b17e4" providerId="LiveId" clId="{F810C0F9-3DEB-4F12-BBB8-4B805230E439}" dt="2023-04-25T08:36:03.925" v="278" actId="1076"/>
          <ac:picMkLst>
            <pc:docMk/>
            <pc:sldMk cId="3621291867" sldId="285"/>
            <ac:picMk id="6" creationId="{39BDBB15-C2E1-467B-A963-B7B9BA07823D}"/>
          </ac:picMkLst>
        </pc:picChg>
      </pc:sldChg>
      <pc:sldChg chg="add">
        <pc:chgData name="Doremiek Lamain" userId="03bb414b8f2b17e4" providerId="LiveId" clId="{F810C0F9-3DEB-4F12-BBB8-4B805230E439}" dt="2023-07-24T06:58:17.540" v="280"/>
        <pc:sldMkLst>
          <pc:docMk/>
          <pc:sldMk cId="3725705609" sldId="286"/>
        </pc:sldMkLst>
      </pc:sldChg>
      <pc:sldChg chg="add">
        <pc:chgData name="Doremiek Lamain" userId="03bb414b8f2b17e4" providerId="LiveId" clId="{F810C0F9-3DEB-4F12-BBB8-4B805230E439}" dt="2023-07-24T06:58:17.540" v="280"/>
        <pc:sldMkLst>
          <pc:docMk/>
          <pc:sldMk cId="3522249008" sldId="287"/>
        </pc:sldMkLst>
      </pc:sldChg>
      <pc:sldMasterChg chg="delSldLayout">
        <pc:chgData name="Doremiek Lamain" userId="03bb414b8f2b17e4" providerId="LiveId" clId="{F810C0F9-3DEB-4F12-BBB8-4B805230E439}" dt="2023-04-25T08:31:35.365" v="115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F810C0F9-3DEB-4F12-BBB8-4B805230E439}" dt="2023-04-25T08:31:35.365" v="115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Doremiek Lamain" userId="03bb414b8f2b17e4" providerId="LiveId" clId="{F810C0F9-3DEB-4F12-BBB8-4B805230E439}" dt="2023-04-24T06:50:59.815" v="12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F810C0F9-3DEB-4F12-BBB8-4B805230E439}" dt="2023-04-24T06:51:00.328" v="13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1346708-C8AE-4962-BDE3-A40789491C0E}"/>
    <pc:docChg chg="custSel addSld delSld modSld">
      <pc:chgData name="Doremiek Lamain" userId="03bb414b8f2b17e4" providerId="LiveId" clId="{11346708-C8AE-4962-BDE3-A40789491C0E}" dt="2023-04-12T09:14:23.681" v="173" actId="47"/>
      <pc:docMkLst>
        <pc:docMk/>
      </pc:docMkLst>
      <pc:sldChg chg="addSp delSp modSp del mod">
        <pc:chgData name="Doremiek Lamain" userId="03bb414b8f2b17e4" providerId="LiveId" clId="{11346708-C8AE-4962-BDE3-A40789491C0E}" dt="2023-04-12T09:14:23.681" v="173" actId="47"/>
        <pc:sldMkLst>
          <pc:docMk/>
          <pc:sldMk cId="4247738011" sldId="262"/>
        </pc:sldMkLst>
        <pc:picChg chg="add del mod">
          <ac:chgData name="Doremiek Lamain" userId="03bb414b8f2b17e4" providerId="LiveId" clId="{11346708-C8AE-4962-BDE3-A40789491C0E}" dt="2023-04-12T07:05:10.817" v="170" actId="478"/>
          <ac:picMkLst>
            <pc:docMk/>
            <pc:sldMk cId="4247738011" sldId="262"/>
            <ac:picMk id="3" creationId="{B15B0820-81C9-C9F1-F2AE-5594AE7A5A14}"/>
          </ac:picMkLst>
        </pc:picChg>
        <pc:picChg chg="del">
          <ac:chgData name="Doremiek Lamain" userId="03bb414b8f2b17e4" providerId="LiveId" clId="{11346708-C8AE-4962-BDE3-A40789491C0E}" dt="2023-04-05T09:27:42.380" v="153" actId="478"/>
          <ac:picMkLst>
            <pc:docMk/>
            <pc:sldMk cId="4247738011" sldId="262"/>
            <ac:picMk id="4" creationId="{E275CAE0-6044-6BEA-63C3-C812C4998700}"/>
          </ac:picMkLst>
        </pc:picChg>
        <pc:picChg chg="del">
          <ac:chgData name="Doremiek Lamain" userId="03bb414b8f2b17e4" providerId="LiveId" clId="{11346708-C8AE-4962-BDE3-A40789491C0E}" dt="2023-04-05T09:27:40.259" v="149" actId="478"/>
          <ac:picMkLst>
            <pc:docMk/>
            <pc:sldMk cId="4247738011" sldId="262"/>
            <ac:picMk id="6" creationId="{A453D423-F8F0-3908-6D6B-017059D7EE23}"/>
          </ac:picMkLst>
        </pc:picChg>
        <pc:picChg chg="add mod">
          <ac:chgData name="Doremiek Lamain" userId="03bb414b8f2b17e4" providerId="LiveId" clId="{11346708-C8AE-4962-BDE3-A40789491C0E}" dt="2023-04-12T07:05:13.394" v="171" actId="1076"/>
          <ac:picMkLst>
            <pc:docMk/>
            <pc:sldMk cId="4247738011" sldId="262"/>
            <ac:picMk id="7" creationId="{E74F780E-A522-8D95-A8BA-83F7281CF464}"/>
          </ac:picMkLst>
        </pc:picChg>
      </pc:sldChg>
      <pc:sldChg chg="addSp delSp modSp mod">
        <pc:chgData name="Doremiek Lamain" userId="03bb414b8f2b17e4" providerId="LiveId" clId="{11346708-C8AE-4962-BDE3-A40789491C0E}" dt="2023-04-05T08:14:42.472" v="135"/>
        <pc:sldMkLst>
          <pc:docMk/>
          <pc:sldMk cId="4080436558" sldId="263"/>
        </pc:sldMkLst>
        <pc:spChg chg="mod">
          <ac:chgData name="Doremiek Lamain" userId="03bb414b8f2b17e4" providerId="LiveId" clId="{11346708-C8AE-4962-BDE3-A40789491C0E}" dt="2023-04-05T08:14:21.911" v="134" actId="1076"/>
          <ac:spMkLst>
            <pc:docMk/>
            <pc:sldMk cId="4080436558" sldId="263"/>
            <ac:spMk id="3" creationId="{B55003E3-8960-46DF-8B5F-E779D2A32C31}"/>
          </ac:spMkLst>
        </pc:spChg>
        <pc:spChg chg="add del mod">
          <ac:chgData name="Doremiek Lamain" userId="03bb414b8f2b17e4" providerId="LiveId" clId="{11346708-C8AE-4962-BDE3-A40789491C0E}" dt="2023-04-05T08:13:54.794" v="127"/>
          <ac:spMkLst>
            <pc:docMk/>
            <pc:sldMk cId="4080436558" sldId="263"/>
            <ac:spMk id="4" creationId="{9A61385A-E8E3-CE80-0EEA-3CD4CD72D087}"/>
          </ac:spMkLst>
        </pc:spChg>
        <pc:picChg chg="del">
          <ac:chgData name="Doremiek Lamain" userId="03bb414b8f2b17e4" providerId="LiveId" clId="{11346708-C8AE-4962-BDE3-A40789491C0E}" dt="2023-04-05T08:11:38.456" v="108" actId="478"/>
          <ac:picMkLst>
            <pc:docMk/>
            <pc:sldMk cId="4080436558" sldId="263"/>
            <ac:picMk id="2" creationId="{5C2A6137-2B66-4947-A9F8-B07B5D2D32C8}"/>
          </ac:picMkLst>
        </pc:picChg>
        <pc:picChg chg="add mod ord">
          <ac:chgData name="Doremiek Lamain" userId="03bb414b8f2b17e4" providerId="LiveId" clId="{11346708-C8AE-4962-BDE3-A40789491C0E}" dt="2023-04-05T08:14:42.472" v="135"/>
          <ac:picMkLst>
            <pc:docMk/>
            <pc:sldMk cId="4080436558" sldId="263"/>
            <ac:picMk id="6" creationId="{DA608E0A-3213-8663-C183-7CEB460AF4F6}"/>
          </ac:picMkLst>
        </pc:picChg>
      </pc:sldChg>
      <pc:sldChg chg="addSp delSp modSp mod">
        <pc:chgData name="Doremiek Lamain" userId="03bb414b8f2b17e4" providerId="LiveId" clId="{11346708-C8AE-4962-BDE3-A40789491C0E}" dt="2023-04-05T09:34:41.540" v="169" actId="478"/>
        <pc:sldMkLst>
          <pc:docMk/>
          <pc:sldMk cId="284541333" sldId="266"/>
        </pc:sldMkLst>
        <pc:spChg chg="add del mod">
          <ac:chgData name="Doremiek Lamain" userId="03bb414b8f2b17e4" providerId="LiveId" clId="{11346708-C8AE-4962-BDE3-A40789491C0E}" dt="2023-04-05T09:34:41.540" v="169" actId="478"/>
          <ac:spMkLst>
            <pc:docMk/>
            <pc:sldMk cId="284541333" sldId="266"/>
            <ac:spMk id="8" creationId="{471EF895-E040-137E-B141-39BAC77475C1}"/>
          </ac:spMkLst>
        </pc:spChg>
        <pc:picChg chg="del">
          <ac:chgData name="Doremiek Lamain" userId="03bb414b8f2b17e4" providerId="LiveId" clId="{11346708-C8AE-4962-BDE3-A40789491C0E}" dt="2023-04-05T08:03:15.903" v="0" actId="478"/>
          <ac:picMkLst>
            <pc:docMk/>
            <pc:sldMk cId="284541333" sldId="266"/>
            <ac:picMk id="9" creationId="{7A645841-A8BA-4B2A-9ADE-B7AAF2BA0243}"/>
          </ac:picMkLst>
        </pc:picChg>
        <pc:picChg chg="add mod">
          <ac:chgData name="Doremiek Lamain" userId="03bb414b8f2b17e4" providerId="LiveId" clId="{11346708-C8AE-4962-BDE3-A40789491C0E}" dt="2023-04-05T08:04:30.732" v="33"/>
          <ac:picMkLst>
            <pc:docMk/>
            <pc:sldMk cId="284541333" sldId="266"/>
            <ac:picMk id="11" creationId="{AF941020-42FD-FE07-0D3F-073C156A1FA9}"/>
          </ac:picMkLst>
        </pc:picChg>
      </pc:sldChg>
      <pc:sldChg chg="addSp delSp modSp mod">
        <pc:chgData name="Doremiek Lamain" userId="03bb414b8f2b17e4" providerId="LiveId" clId="{11346708-C8AE-4962-BDE3-A40789491C0E}" dt="2023-04-05T08:04:38.563" v="35" actId="478"/>
        <pc:sldMkLst>
          <pc:docMk/>
          <pc:sldMk cId="385797822" sldId="267"/>
        </pc:sldMkLst>
        <pc:spChg chg="add del mod">
          <ac:chgData name="Doremiek Lamain" userId="03bb414b8f2b17e4" providerId="LiveId" clId="{11346708-C8AE-4962-BDE3-A40789491C0E}" dt="2023-04-05T08:04:38.563" v="35" actId="478"/>
          <ac:spMkLst>
            <pc:docMk/>
            <pc:sldMk cId="385797822" sldId="267"/>
            <ac:spMk id="8" creationId="{FAD591AF-71AF-CDF3-C27A-DB56B1D7A3F2}"/>
          </ac:spMkLst>
        </pc:spChg>
        <pc:picChg chg="add mod">
          <ac:chgData name="Doremiek Lamain" userId="03bb414b8f2b17e4" providerId="LiveId" clId="{11346708-C8AE-4962-BDE3-A40789491C0E}" dt="2023-04-05T08:04:35.880" v="34"/>
          <ac:picMkLst>
            <pc:docMk/>
            <pc:sldMk cId="385797822" sldId="267"/>
            <ac:picMk id="10" creationId="{2B381558-129A-1CA1-FCCF-FC2ADE242B5A}"/>
          </ac:picMkLst>
        </pc:picChg>
        <pc:picChg chg="del">
          <ac:chgData name="Doremiek Lamain" userId="03bb414b8f2b17e4" providerId="LiveId" clId="{11346708-C8AE-4962-BDE3-A40789491C0E}" dt="2023-04-05T08:03:29.437" v="3" actId="478"/>
          <ac:picMkLst>
            <pc:docMk/>
            <pc:sldMk cId="385797822" sldId="267"/>
            <ac:picMk id="13" creationId="{D462FE73-4E05-4492-BC71-CC111C03FA40}"/>
          </ac:picMkLst>
        </pc:picChg>
      </pc:sldChg>
      <pc:sldChg chg="addSp delSp modSp mod">
        <pc:chgData name="Doremiek Lamain" userId="03bb414b8f2b17e4" providerId="LiveId" clId="{11346708-C8AE-4962-BDE3-A40789491C0E}" dt="2023-04-05T08:04:57.660" v="37"/>
        <pc:sldMkLst>
          <pc:docMk/>
          <pc:sldMk cId="815795846" sldId="268"/>
        </pc:sldMkLst>
        <pc:spChg chg="add del mod">
          <ac:chgData name="Doremiek Lamain" userId="03bb414b8f2b17e4" providerId="LiveId" clId="{11346708-C8AE-4962-BDE3-A40789491C0E}" dt="2023-04-05T08:03:37.149" v="8" actId="478"/>
          <ac:spMkLst>
            <pc:docMk/>
            <pc:sldMk cId="815795846" sldId="268"/>
            <ac:spMk id="8" creationId="{A82193FD-2451-0D38-FDAE-31D8E744C2F8}"/>
          </ac:spMkLst>
        </pc:spChg>
        <pc:picChg chg="del">
          <ac:chgData name="Doremiek Lamain" userId="03bb414b8f2b17e4" providerId="LiveId" clId="{11346708-C8AE-4962-BDE3-A40789491C0E}" dt="2023-04-05T08:03:35.120" v="7" actId="478"/>
          <ac:picMkLst>
            <pc:docMk/>
            <pc:sldMk cId="815795846" sldId="268"/>
            <ac:picMk id="9" creationId="{B7512049-E908-4733-B09E-E0BBF1D1A28D}"/>
          </ac:picMkLst>
        </pc:picChg>
        <pc:picChg chg="del">
          <ac:chgData name="Doremiek Lamain" userId="03bb414b8f2b17e4" providerId="LiveId" clId="{11346708-C8AE-4962-BDE3-A40789491C0E}" dt="2023-04-05T08:03:38.516" v="10" actId="478"/>
          <ac:picMkLst>
            <pc:docMk/>
            <pc:sldMk cId="815795846" sldId="268"/>
            <ac:picMk id="11" creationId="{B9B1F989-4B23-4EF2-B317-1031027123F4}"/>
          </ac:picMkLst>
        </pc:picChg>
        <pc:picChg chg="add mod">
          <ac:chgData name="Doremiek Lamain" userId="03bb414b8f2b17e4" providerId="LiveId" clId="{11346708-C8AE-4962-BDE3-A40789491C0E}" dt="2023-04-05T08:04:51.520" v="36"/>
          <ac:picMkLst>
            <pc:docMk/>
            <pc:sldMk cId="815795846" sldId="268"/>
            <ac:picMk id="12" creationId="{1C769402-CF6D-B7EB-EE5A-819CA39CE1C3}"/>
          </ac:picMkLst>
        </pc:picChg>
        <pc:picChg chg="del">
          <ac:chgData name="Doremiek Lamain" userId="03bb414b8f2b17e4" providerId="LiveId" clId="{11346708-C8AE-4962-BDE3-A40789491C0E}" dt="2023-04-05T08:03:37.940" v="9" actId="478"/>
          <ac:picMkLst>
            <pc:docMk/>
            <pc:sldMk cId="815795846" sldId="268"/>
            <ac:picMk id="13" creationId="{D8D48975-350D-4D69-A77E-0D3D6A0CA71C}"/>
          </ac:picMkLst>
        </pc:picChg>
        <pc:picChg chg="del">
          <ac:chgData name="Doremiek Lamain" userId="03bb414b8f2b17e4" providerId="LiveId" clId="{11346708-C8AE-4962-BDE3-A40789491C0E}" dt="2023-04-05T08:03:39.114" v="11" actId="478"/>
          <ac:picMkLst>
            <pc:docMk/>
            <pc:sldMk cId="815795846" sldId="268"/>
            <ac:picMk id="15" creationId="{FA0F6F83-0D97-4DA4-89D5-545E3D3DECF8}"/>
          </ac:picMkLst>
        </pc:picChg>
        <pc:picChg chg="add mod">
          <ac:chgData name="Doremiek Lamain" userId="03bb414b8f2b17e4" providerId="LiveId" clId="{11346708-C8AE-4962-BDE3-A40789491C0E}" dt="2023-04-05T08:04:57.660" v="37"/>
          <ac:picMkLst>
            <pc:docMk/>
            <pc:sldMk cId="815795846" sldId="268"/>
            <ac:picMk id="16" creationId="{104A7920-64B7-DCDC-2B4D-F9C321366688}"/>
          </ac:picMkLst>
        </pc:picChg>
      </pc:sldChg>
      <pc:sldChg chg="addSp delSp modSp mod">
        <pc:chgData name="Doremiek Lamain" userId="03bb414b8f2b17e4" providerId="LiveId" clId="{11346708-C8AE-4962-BDE3-A40789491C0E}" dt="2023-04-05T08:05:12.345" v="39"/>
        <pc:sldMkLst>
          <pc:docMk/>
          <pc:sldMk cId="1603830329" sldId="269"/>
        </pc:sldMkLst>
        <pc:spChg chg="add del mod">
          <ac:chgData name="Doremiek Lamain" userId="03bb414b8f2b17e4" providerId="LiveId" clId="{11346708-C8AE-4962-BDE3-A40789491C0E}" dt="2023-04-05T08:03:56.658" v="22" actId="478"/>
          <ac:spMkLst>
            <pc:docMk/>
            <pc:sldMk cId="1603830329" sldId="269"/>
            <ac:spMk id="3" creationId="{D67FDB35-9A69-A12B-B9CE-267F5E49CCC4}"/>
          </ac:spMkLst>
        </pc:spChg>
        <pc:picChg chg="add mod">
          <ac:chgData name="Doremiek Lamain" userId="03bb414b8f2b17e4" providerId="LiveId" clId="{11346708-C8AE-4962-BDE3-A40789491C0E}" dt="2023-04-05T08:05:07.157" v="38"/>
          <ac:picMkLst>
            <pc:docMk/>
            <pc:sldMk cId="1603830329" sldId="269"/>
            <ac:picMk id="9" creationId="{E6140149-5D69-1668-A387-CB927A6EFC7D}"/>
          </ac:picMkLst>
        </pc:picChg>
        <pc:picChg chg="add mod">
          <ac:chgData name="Doremiek Lamain" userId="03bb414b8f2b17e4" providerId="LiveId" clId="{11346708-C8AE-4962-BDE3-A40789491C0E}" dt="2023-04-05T08:05:12.345" v="39"/>
          <ac:picMkLst>
            <pc:docMk/>
            <pc:sldMk cId="1603830329" sldId="269"/>
            <ac:picMk id="11" creationId="{39B9F133-683F-222A-8078-DC03BB2CBB10}"/>
          </ac:picMkLst>
        </pc:picChg>
        <pc:picChg chg="del">
          <ac:chgData name="Doremiek Lamain" userId="03bb414b8f2b17e4" providerId="LiveId" clId="{11346708-C8AE-4962-BDE3-A40789491C0E}" dt="2023-04-05T08:03:55.071" v="21" actId="478"/>
          <ac:picMkLst>
            <pc:docMk/>
            <pc:sldMk cId="1603830329" sldId="269"/>
            <ac:picMk id="13" creationId="{8C837B3B-0E28-4FCA-A31E-94E7E2FD2996}"/>
          </ac:picMkLst>
        </pc:picChg>
        <pc:picChg chg="del">
          <ac:chgData name="Doremiek Lamain" userId="03bb414b8f2b17e4" providerId="LiveId" clId="{11346708-C8AE-4962-BDE3-A40789491C0E}" dt="2023-04-05T08:03:57.200" v="23" actId="478"/>
          <ac:picMkLst>
            <pc:docMk/>
            <pc:sldMk cId="1603830329" sldId="269"/>
            <ac:picMk id="17" creationId="{0FE5079A-1BE6-4CA3-A58E-B3D40901D093}"/>
          </ac:picMkLst>
        </pc:picChg>
      </pc:sldChg>
      <pc:sldChg chg="addSp delSp modSp mod">
        <pc:chgData name="Doremiek Lamain" userId="03bb414b8f2b17e4" providerId="LiveId" clId="{11346708-C8AE-4962-BDE3-A40789491C0E}" dt="2023-04-05T08:09:15.411" v="107" actId="207"/>
        <pc:sldMkLst>
          <pc:docMk/>
          <pc:sldMk cId="728930306" sldId="270"/>
        </pc:sldMkLst>
        <pc:spChg chg="add mod">
          <ac:chgData name="Doremiek Lamain" userId="03bb414b8f2b17e4" providerId="LiveId" clId="{11346708-C8AE-4962-BDE3-A40789491C0E}" dt="2023-04-05T08:08:20.782" v="87" actId="207"/>
          <ac:spMkLst>
            <pc:docMk/>
            <pc:sldMk cId="728930306" sldId="270"/>
            <ac:spMk id="23" creationId="{B5B52F56-25AF-BD6B-22F7-A916F52CE818}"/>
          </ac:spMkLst>
        </pc:spChg>
        <pc:spChg chg="add mod">
          <ac:chgData name="Doremiek Lamain" userId="03bb414b8f2b17e4" providerId="LiveId" clId="{11346708-C8AE-4962-BDE3-A40789491C0E}" dt="2023-04-05T08:08:59.957" v="105" actId="1036"/>
          <ac:spMkLst>
            <pc:docMk/>
            <pc:sldMk cId="728930306" sldId="270"/>
            <ac:spMk id="24" creationId="{8E0E126B-81EA-138B-6E4E-F1360BF7CD80}"/>
          </ac:spMkLst>
        </pc:spChg>
        <pc:spChg chg="add mod">
          <ac:chgData name="Doremiek Lamain" userId="03bb414b8f2b17e4" providerId="LiveId" clId="{11346708-C8AE-4962-BDE3-A40789491C0E}" dt="2023-04-05T08:09:15.411" v="107" actId="207"/>
          <ac:spMkLst>
            <pc:docMk/>
            <pc:sldMk cId="728930306" sldId="270"/>
            <ac:spMk id="25" creationId="{38807E54-1E3B-3198-44C0-B60E3E6846E9}"/>
          </ac:spMkLst>
        </pc:spChg>
        <pc:spChg chg="add mod">
          <ac:chgData name="Doremiek Lamain" userId="03bb414b8f2b17e4" providerId="LiveId" clId="{11346708-C8AE-4962-BDE3-A40789491C0E}" dt="2023-04-05T08:09:11.268" v="106" actId="207"/>
          <ac:spMkLst>
            <pc:docMk/>
            <pc:sldMk cId="728930306" sldId="270"/>
            <ac:spMk id="26" creationId="{7C504AEF-8CBE-ADEC-DF42-B8B3ED9B9FB9}"/>
          </ac:spMkLst>
        </pc:spChg>
        <pc:grpChg chg="del">
          <ac:chgData name="Doremiek Lamain" userId="03bb414b8f2b17e4" providerId="LiveId" clId="{11346708-C8AE-4962-BDE3-A40789491C0E}" dt="2023-04-05T08:05:27.744" v="40" actId="478"/>
          <ac:grpSpMkLst>
            <pc:docMk/>
            <pc:sldMk cId="728930306" sldId="270"/>
            <ac:grpSpMk id="16" creationId="{6663A813-A504-4110-BC5E-5C15EE0134BC}"/>
          </ac:grpSpMkLst>
        </pc:grpChg>
        <pc:picChg chg="add mod">
          <ac:chgData name="Doremiek Lamain" userId="03bb414b8f2b17e4" providerId="LiveId" clId="{11346708-C8AE-4962-BDE3-A40789491C0E}" dt="2023-04-05T08:07:12.550" v="71" actId="14100"/>
          <ac:picMkLst>
            <pc:docMk/>
            <pc:sldMk cId="728930306" sldId="270"/>
            <ac:picMk id="17" creationId="{87CA2238-AD73-1BC7-6E67-B1CC1B269F97}"/>
          </ac:picMkLst>
        </pc:picChg>
        <pc:picChg chg="add mod">
          <ac:chgData name="Doremiek Lamain" userId="03bb414b8f2b17e4" providerId="LiveId" clId="{11346708-C8AE-4962-BDE3-A40789491C0E}" dt="2023-04-05T08:07:17.317" v="72" actId="14100"/>
          <ac:picMkLst>
            <pc:docMk/>
            <pc:sldMk cId="728930306" sldId="270"/>
            <ac:picMk id="18" creationId="{240F0005-30B6-4044-62BF-75F77E11AFF4}"/>
          </ac:picMkLst>
        </pc:picChg>
        <pc:picChg chg="add mod">
          <ac:chgData name="Doremiek Lamain" userId="03bb414b8f2b17e4" providerId="LiveId" clId="{11346708-C8AE-4962-BDE3-A40789491C0E}" dt="2023-04-05T08:07:23.683" v="74" actId="14100"/>
          <ac:picMkLst>
            <pc:docMk/>
            <pc:sldMk cId="728930306" sldId="270"/>
            <ac:picMk id="19" creationId="{47280C34-6B54-5264-31E6-235AC8E1EF54}"/>
          </ac:picMkLst>
        </pc:picChg>
        <pc:picChg chg="add mod">
          <ac:chgData name="Doremiek Lamain" userId="03bb414b8f2b17e4" providerId="LiveId" clId="{11346708-C8AE-4962-BDE3-A40789491C0E}" dt="2023-04-05T08:07:37.375" v="78" actId="1076"/>
          <ac:picMkLst>
            <pc:docMk/>
            <pc:sldMk cId="728930306" sldId="270"/>
            <ac:picMk id="20" creationId="{5F7DDAE4-C9C1-FDD8-B276-E32DDB466361}"/>
          </ac:picMkLst>
        </pc:picChg>
        <pc:picChg chg="add mod">
          <ac:chgData name="Doremiek Lamain" userId="03bb414b8f2b17e4" providerId="LiveId" clId="{11346708-C8AE-4962-BDE3-A40789491C0E}" dt="2023-04-05T08:07:28.120" v="76" actId="14100"/>
          <ac:picMkLst>
            <pc:docMk/>
            <pc:sldMk cId="728930306" sldId="270"/>
            <ac:picMk id="21" creationId="{B79156AA-35FB-CC81-C0B6-F768D8544A7A}"/>
          </ac:picMkLst>
        </pc:picChg>
        <pc:picChg chg="add mod">
          <ac:chgData name="Doremiek Lamain" userId="03bb414b8f2b17e4" providerId="LiveId" clId="{11346708-C8AE-4962-BDE3-A40789491C0E}" dt="2023-04-05T08:07:34" v="77" actId="1076"/>
          <ac:picMkLst>
            <pc:docMk/>
            <pc:sldMk cId="728930306" sldId="270"/>
            <ac:picMk id="22" creationId="{73534DEA-6BB9-48D8-8FBE-455B248EDFAE}"/>
          </ac:picMkLst>
        </pc:picChg>
      </pc:sldChg>
      <pc:sldChg chg="addSp delSp modSp new mod setBg">
        <pc:chgData name="Doremiek Lamain" userId="03bb414b8f2b17e4" providerId="LiveId" clId="{11346708-C8AE-4962-BDE3-A40789491C0E}" dt="2023-04-05T09:01:35.486" v="148" actId="26606"/>
        <pc:sldMkLst>
          <pc:docMk/>
          <pc:sldMk cId="528615821" sldId="276"/>
        </pc:sldMkLst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2" creationId="{D3F76DF5-F8D1-87DA-164C-22E1F9BD21CD}"/>
          </ac:spMkLst>
        </pc:spChg>
        <pc:spChg chg="del">
          <ac:chgData name="Doremiek Lamain" userId="03bb414b8f2b17e4" providerId="LiveId" clId="{11346708-C8AE-4962-BDE3-A40789491C0E}" dt="2023-04-05T08:58:57.018" v="137"/>
          <ac:spMkLst>
            <pc:docMk/>
            <pc:sldMk cId="528615821" sldId="276"/>
            <ac:spMk id="3" creationId="{440BD05F-D9D7-9661-AFFC-ADEA08735F52}"/>
          </ac:spMkLst>
        </pc:spChg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4" creationId="{B6B85C93-EE2F-ED4D-52B8-84E8D3780118}"/>
          </ac:spMkLst>
        </pc:spChg>
        <pc:spChg chg="add del mod">
          <ac:chgData name="Doremiek Lamain" userId="03bb414b8f2b17e4" providerId="LiveId" clId="{11346708-C8AE-4962-BDE3-A40789491C0E}" dt="2023-04-05T09:01:15.303" v="143"/>
          <ac:spMkLst>
            <pc:docMk/>
            <pc:sldMk cId="528615821" sldId="276"/>
            <ac:spMk id="8" creationId="{7ACB346E-506D-7B66-DE98-EE1AD3EA8BD4}"/>
          </ac:spMkLst>
        </pc:spChg>
        <pc:picChg chg="add del mod">
          <ac:chgData name="Doremiek Lamain" userId="03bb414b8f2b17e4" providerId="LiveId" clId="{11346708-C8AE-4962-BDE3-A40789491C0E}" dt="2023-04-05T09:01:14.880" v="142" actId="478"/>
          <ac:picMkLst>
            <pc:docMk/>
            <pc:sldMk cId="528615821" sldId="276"/>
            <ac:picMk id="6" creationId="{5DE633CA-FE32-0E21-0AB2-B756A4B2B879}"/>
          </ac:picMkLst>
        </pc:picChg>
        <pc:picChg chg="add mod">
          <ac:chgData name="Doremiek Lamain" userId="03bb414b8f2b17e4" providerId="LiveId" clId="{11346708-C8AE-4962-BDE3-A40789491C0E}" dt="2023-04-05T09:01:35.486" v="148" actId="26606"/>
          <ac:picMkLst>
            <pc:docMk/>
            <pc:sldMk cId="528615821" sldId="276"/>
            <ac:picMk id="10" creationId="{536CD8DC-789C-6854-89FA-50B59560241E}"/>
          </ac:picMkLst>
        </pc:picChg>
      </pc:sldChg>
      <pc:sldChg chg="add">
        <pc:chgData name="Doremiek Lamain" userId="03bb414b8f2b17e4" providerId="LiveId" clId="{11346708-C8AE-4962-BDE3-A40789491C0E}" dt="2023-04-12T09:14:22.036" v="172"/>
        <pc:sldMkLst>
          <pc:docMk/>
          <pc:sldMk cId="3862202008" sldId="277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607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Huisdierartikelen, Dierenopvang, hond&#10;&#10;Automatisch gegenereerde beschrijving">
            <a:extLst>
              <a:ext uri="{FF2B5EF4-FFF2-40B4-BE49-F238E27FC236}">
                <a16:creationId xmlns:a16="http://schemas.microsoft.com/office/drawing/2014/main" id="{9A366F29-A310-CBAF-123C-E88ED3EDD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759"/>
            <a:ext cx="12192000" cy="717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020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kamerplant, bloempot, meubels, interieurontwerp&#10;&#10;Automatisch gegenereerde beschrijving">
            <a:extLst>
              <a:ext uri="{FF2B5EF4-FFF2-40B4-BE49-F238E27FC236}">
                <a16:creationId xmlns:a16="http://schemas.microsoft.com/office/drawing/2014/main" id="{038352F5-F4B4-0944-ED11-66C2C8F9B5F6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6" r="28551"/>
          <a:stretch/>
        </p:blipFill>
        <p:spPr>
          <a:xfrm>
            <a:off x="0" y="-22411"/>
            <a:ext cx="6571129" cy="6880411"/>
          </a:xfrm>
        </p:spPr>
      </p:pic>
      <p:pic>
        <p:nvPicPr>
          <p:cNvPr id="8" name="Afbeelding 7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A4CFF1A8-C740-FB68-31F7-619E225CB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458" y="0"/>
            <a:ext cx="5450541" cy="2725271"/>
          </a:xfrm>
          <a:prstGeom prst="rect">
            <a:avLst/>
          </a:prstGeom>
        </p:spPr>
      </p:pic>
      <p:pic>
        <p:nvPicPr>
          <p:cNvPr id="10" name="Afbeelding 9" descr="Afbeelding met bloempot, kamerplant, bloem, plant&#10;&#10;Automatisch gegenereerde beschrijving">
            <a:extLst>
              <a:ext uri="{FF2B5EF4-FFF2-40B4-BE49-F238E27FC236}">
                <a16:creationId xmlns:a16="http://schemas.microsoft.com/office/drawing/2014/main" id="{D8A348F7-F644-7817-587A-5FAE26218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7" r="57841" b="19612"/>
          <a:stretch/>
        </p:blipFill>
        <p:spPr>
          <a:xfrm>
            <a:off x="6741458" y="2859741"/>
            <a:ext cx="5450540" cy="39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585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DF282-6FD2-5B50-DEC7-835F29D80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 descr="Afbeelding met tekst, kamerplant, bloempot, plant&#10;&#10;Automatisch gegenereerde beschrijving">
            <a:extLst>
              <a:ext uri="{FF2B5EF4-FFF2-40B4-BE49-F238E27FC236}">
                <a16:creationId xmlns:a16="http://schemas.microsoft.com/office/drawing/2014/main" id="{D106361C-C426-A569-7585-DBAD478B2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5704" y="0"/>
            <a:ext cx="10289572" cy="6858000"/>
          </a:xfrm>
          <a:prstGeom prst="rect">
            <a:avLst/>
          </a:prstGeom>
        </p:spPr>
      </p:pic>
      <p:pic>
        <p:nvPicPr>
          <p:cNvPr id="6" name="Afbeelding 5" descr="Afbeelding met tekst, persoon, kamerplant, bloempot&#10;&#10;Automatisch gegenereerde beschrijving">
            <a:extLst>
              <a:ext uri="{FF2B5EF4-FFF2-40B4-BE49-F238E27FC236}">
                <a16:creationId xmlns:a16="http://schemas.microsoft.com/office/drawing/2014/main" id="{D8F4DA51-12CE-5808-9BE9-D3BBEC404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6" r="43640"/>
          <a:stretch/>
        </p:blipFill>
        <p:spPr>
          <a:xfrm>
            <a:off x="7933764" y="0"/>
            <a:ext cx="4258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484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1808262-4CA1-D45E-0BE2-401444DE9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56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A95B8DA5-2E5E-4CDF-EBD0-DC4637DCE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90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79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75F32-1185-E93F-425D-CDDDC96F0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Presentatie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638E723-D831-A96E-AA75-1AB849F6C98D}"/>
              </a:ext>
            </a:extLst>
          </p:cNvPr>
          <p:cNvSpPr txBox="1"/>
          <p:nvPr/>
        </p:nvSpPr>
        <p:spPr>
          <a:xfrm>
            <a:off x="702644" y="1564974"/>
            <a:ext cx="8443762" cy="4524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Verhaal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Wat had jullie plant nodig?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Logboek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Samenwerking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Wat vonden jullie er van?</a:t>
            </a:r>
          </a:p>
        </p:txBody>
      </p:sp>
      <p:pic>
        <p:nvPicPr>
          <p:cNvPr id="6" name="Afbeelding 5" descr="Afbeelding met tekst, kamerplant, bloempot, gebouw&#10;&#10;Automatisch gegenereerde beschrijving">
            <a:extLst>
              <a:ext uri="{FF2B5EF4-FFF2-40B4-BE49-F238E27FC236}">
                <a16:creationId xmlns:a16="http://schemas.microsoft.com/office/drawing/2014/main" id="{39BDBB15-C2E1-467B-A963-B7B9BA078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/>
          <a:stretch/>
        </p:blipFill>
        <p:spPr>
          <a:xfrm>
            <a:off x="6793750" y="0"/>
            <a:ext cx="5398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8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16</Words>
  <Application>Microsoft Office PowerPoint</Application>
  <PresentationFormat>Breedbeeld</PresentationFormat>
  <Paragraphs>10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2023-07-24T06:58:24Z</dcterms:modified>
</cp:coreProperties>
</file>