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2"/>
    <p:sldId id="262" r:id="rId3"/>
    <p:sldId id="279" r:id="rId4"/>
    <p:sldId id="276" r:id="rId5"/>
    <p:sldId id="277" r:id="rId6"/>
    <p:sldId id="278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525F0A-FE19-4C0E-8726-E01975563A37}" v="4" dt="2024-01-10T08:46:43.40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304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B525F0A-FE19-4C0E-8726-E01975563A37}"/>
    <pc:docChg chg="custSel addSld modSld">
      <pc:chgData name="Doremiek Lamain" userId="03bb414b8f2b17e4" providerId="LiveId" clId="{FB525F0A-FE19-4C0E-8726-E01975563A37}" dt="2024-01-10T08:47:04.312" v="26" actId="1076"/>
      <pc:docMkLst>
        <pc:docMk/>
      </pc:docMkLst>
      <pc:sldChg chg="addSp delSp modSp new mod">
        <pc:chgData name="Doremiek Lamain" userId="03bb414b8f2b17e4" providerId="LiveId" clId="{FB525F0A-FE19-4C0E-8726-E01975563A37}" dt="2024-01-10T08:47:04.312" v="26" actId="1076"/>
        <pc:sldMkLst>
          <pc:docMk/>
          <pc:sldMk cId="1211532488" sldId="279"/>
        </pc:sldMkLst>
        <pc:spChg chg="del">
          <ac:chgData name="Doremiek Lamain" userId="03bb414b8f2b17e4" providerId="LiveId" clId="{FB525F0A-FE19-4C0E-8726-E01975563A37}" dt="2024-01-10T08:46:54.242" v="22" actId="478"/>
          <ac:spMkLst>
            <pc:docMk/>
            <pc:sldMk cId="1211532488" sldId="279"/>
            <ac:spMk id="2" creationId="{FF71CA48-8FF7-C207-8009-92631BA8D65A}"/>
          </ac:spMkLst>
        </pc:spChg>
        <pc:spChg chg="del">
          <ac:chgData name="Doremiek Lamain" userId="03bb414b8f2b17e4" providerId="LiveId" clId="{FB525F0A-FE19-4C0E-8726-E01975563A37}" dt="2024-01-10T08:39:05.473" v="2"/>
          <ac:spMkLst>
            <pc:docMk/>
            <pc:sldMk cId="1211532488" sldId="279"/>
            <ac:spMk id="3" creationId="{03B05DBB-A293-0DF6-8628-58F906C198D4}"/>
          </ac:spMkLst>
        </pc:spChg>
        <pc:spChg chg="del">
          <ac:chgData name="Doremiek Lamain" userId="03bb414b8f2b17e4" providerId="LiveId" clId="{FB525F0A-FE19-4C0E-8726-E01975563A37}" dt="2024-01-10T08:46:59.553" v="23" actId="478"/>
          <ac:spMkLst>
            <pc:docMk/>
            <pc:sldMk cId="1211532488" sldId="279"/>
            <ac:spMk id="4" creationId="{965101E3-42A2-7B02-8499-69013C419C26}"/>
          </ac:spMkLst>
        </pc:spChg>
        <pc:grpChg chg="add mod ord">
          <ac:chgData name="Doremiek Lamain" userId="03bb414b8f2b17e4" providerId="LiveId" clId="{FB525F0A-FE19-4C0E-8726-E01975563A37}" dt="2024-01-10T08:39:18.766" v="9" actId="171"/>
          <ac:grpSpMkLst>
            <pc:docMk/>
            <pc:sldMk cId="1211532488" sldId="279"/>
            <ac:grpSpMk id="5" creationId="{AC123372-AF37-95E8-943C-DC37C4D968A0}"/>
          </ac:grpSpMkLst>
        </pc:grpChg>
        <pc:picChg chg="mod">
          <ac:chgData name="Doremiek Lamain" userId="03bb414b8f2b17e4" providerId="LiveId" clId="{FB525F0A-FE19-4C0E-8726-E01975563A37}" dt="2024-01-10T08:35:01.401" v="1"/>
          <ac:picMkLst>
            <pc:docMk/>
            <pc:sldMk cId="1211532488" sldId="279"/>
            <ac:picMk id="6" creationId="{20EAF494-8470-8F78-7CA5-5FDFB8722838}"/>
          </ac:picMkLst>
        </pc:picChg>
        <pc:picChg chg="mod">
          <ac:chgData name="Doremiek Lamain" userId="03bb414b8f2b17e4" providerId="LiveId" clId="{FB525F0A-FE19-4C0E-8726-E01975563A37}" dt="2024-01-10T08:35:01.401" v="1"/>
          <ac:picMkLst>
            <pc:docMk/>
            <pc:sldMk cId="1211532488" sldId="279"/>
            <ac:picMk id="7" creationId="{DB39C3E6-BD50-0612-E37D-C34F22E6F8E8}"/>
          </ac:picMkLst>
        </pc:picChg>
        <pc:picChg chg="add mod">
          <ac:chgData name="Doremiek Lamain" userId="03bb414b8f2b17e4" providerId="LiveId" clId="{FB525F0A-FE19-4C0E-8726-E01975563A37}" dt="2024-01-10T08:39:46.515" v="14" actId="688"/>
          <ac:picMkLst>
            <pc:docMk/>
            <pc:sldMk cId="1211532488" sldId="279"/>
            <ac:picMk id="9" creationId="{5D7CA5E7-D061-E0E2-140C-7DA09231B5E2}"/>
          </ac:picMkLst>
        </pc:picChg>
        <pc:picChg chg="add mod">
          <ac:chgData name="Doremiek Lamain" userId="03bb414b8f2b17e4" providerId="LiveId" clId="{FB525F0A-FE19-4C0E-8726-E01975563A37}" dt="2024-01-10T08:47:04.312" v="26" actId="1076"/>
          <ac:picMkLst>
            <pc:docMk/>
            <pc:sldMk cId="1211532488" sldId="279"/>
            <ac:picMk id="11" creationId="{C5805437-43F6-D196-2E67-0443EE9669EC}"/>
          </ac:picMkLst>
        </pc:picChg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A09397C3-4C53-4378-BF9A-C1DBAE188B6E}"/>
    <pc:docChg chg="custSel addSld delSld modSld">
      <pc:chgData name="Doremiek Lamain" userId="03bb414b8f2b17e4" providerId="LiveId" clId="{A09397C3-4C53-4378-BF9A-C1DBAE188B6E}" dt="2023-04-13T12:18:24.412" v="177" actId="171"/>
      <pc:docMkLst>
        <pc:docMk/>
      </pc:docMkLst>
      <pc:sldChg chg="addSp modSp add mod">
        <pc:chgData name="Doremiek Lamain" userId="03bb414b8f2b17e4" providerId="LiveId" clId="{A09397C3-4C53-4378-BF9A-C1DBAE188B6E}" dt="2023-04-13T12:18:24.412" v="177" actId="171"/>
        <pc:sldMkLst>
          <pc:docMk/>
          <pc:sldMk cId="4247738011" sldId="262"/>
        </pc:sldMkLst>
        <pc:grpChg chg="add mod ord">
          <ac:chgData name="Doremiek Lamain" userId="03bb414b8f2b17e4" providerId="LiveId" clId="{A09397C3-4C53-4378-BF9A-C1DBAE188B6E}" dt="2023-04-13T12:18:24.412" v="177" actId="171"/>
          <ac:grpSpMkLst>
            <pc:docMk/>
            <pc:sldMk cId="4247738011" sldId="262"/>
            <ac:grpSpMk id="2" creationId="{7EBAFD36-DB10-14D6-B5D4-1EF52F8C751F}"/>
          </ac:grpSpMkLst>
        </pc:grpChg>
        <pc:picChg chg="add mod">
          <ac:chgData name="Doremiek Lamain" userId="03bb414b8f2b17e4" providerId="LiveId" clId="{A09397C3-4C53-4378-BF9A-C1DBAE188B6E}" dt="2023-04-12T08:22:05.938" v="11" actId="1076"/>
          <ac:picMkLst>
            <pc:docMk/>
            <pc:sldMk cId="4247738011" sldId="262"/>
            <ac:picMk id="3" creationId="{BFBE5C03-088A-3B73-70F1-3659D7476C1D}"/>
          </ac:picMkLst>
        </pc:picChg>
        <pc:picChg chg="mod">
          <ac:chgData name="Doremiek Lamain" userId="03bb414b8f2b17e4" providerId="LiveId" clId="{A09397C3-4C53-4378-BF9A-C1DBAE188B6E}" dt="2023-04-13T12:18:07.233" v="173"/>
          <ac:picMkLst>
            <pc:docMk/>
            <pc:sldMk cId="4247738011" sldId="262"/>
            <ac:picMk id="4" creationId="{24684D5D-D70D-01F5-57E0-B8646AC8795E}"/>
          </ac:picMkLst>
        </pc:picChg>
        <pc:picChg chg="mod">
          <ac:chgData name="Doremiek Lamain" userId="03bb414b8f2b17e4" providerId="LiveId" clId="{A09397C3-4C53-4378-BF9A-C1DBAE188B6E}" dt="2023-04-13T12:18:07.233" v="173"/>
          <ac:picMkLst>
            <pc:docMk/>
            <pc:sldMk cId="4247738011" sldId="262"/>
            <ac:picMk id="5" creationId="{7C59F436-65EC-25B1-A6B8-1FC51DAB482B}"/>
          </ac:picMkLst>
        </pc:picChg>
        <pc:picChg chg="mod">
          <ac:chgData name="Doremiek Lamain" userId="03bb414b8f2b17e4" providerId="LiveId" clId="{A09397C3-4C53-4378-BF9A-C1DBAE188B6E}" dt="2023-04-12T08:21:49.151" v="3" actId="1076"/>
          <ac:picMkLst>
            <pc:docMk/>
            <pc:sldMk cId="4247738011" sldId="262"/>
            <ac:picMk id="7" creationId="{E74F780E-A522-8D95-A8BA-83F7281CF464}"/>
          </ac:picMkLst>
        </pc:picChg>
      </pc:sldChg>
      <pc:sldChg chg="addSp delSp modSp new mod">
        <pc:chgData name="Doremiek Lamain" userId="03bb414b8f2b17e4" providerId="LiveId" clId="{A09397C3-4C53-4378-BF9A-C1DBAE188B6E}" dt="2023-04-13T12:16:53.131" v="166" actId="14861"/>
        <pc:sldMkLst>
          <pc:docMk/>
          <pc:sldMk cId="481477896" sldId="276"/>
        </pc:sldMkLst>
        <pc:spChg chg="del mod">
          <ac:chgData name="Doremiek Lamain" userId="03bb414b8f2b17e4" providerId="LiveId" clId="{A09397C3-4C53-4378-BF9A-C1DBAE188B6E}" dt="2023-04-13T12:11:25.698" v="83" actId="478"/>
          <ac:spMkLst>
            <pc:docMk/>
            <pc:sldMk cId="481477896" sldId="276"/>
            <ac:spMk id="2" creationId="{1224AB6C-6194-A366-A924-BF84DD22A45B}"/>
          </ac:spMkLst>
        </pc:spChg>
        <pc:spChg chg="del">
          <ac:chgData name="Doremiek Lamain" userId="03bb414b8f2b17e4" providerId="LiveId" clId="{A09397C3-4C53-4378-BF9A-C1DBAE188B6E}" dt="2023-04-13T12:11:20.259" v="80"/>
          <ac:spMkLst>
            <pc:docMk/>
            <pc:sldMk cId="481477896" sldId="276"/>
            <ac:spMk id="3" creationId="{4B34F529-9048-A62E-FBD6-6EFAB073124C}"/>
          </ac:spMkLst>
        </pc:spChg>
        <pc:spChg chg="del">
          <ac:chgData name="Doremiek Lamain" userId="03bb414b8f2b17e4" providerId="LiveId" clId="{A09397C3-4C53-4378-BF9A-C1DBAE188B6E}" dt="2023-04-13T12:11:23.535" v="81" actId="478"/>
          <ac:spMkLst>
            <pc:docMk/>
            <pc:sldMk cId="481477896" sldId="276"/>
            <ac:spMk id="4" creationId="{7E990AD8-7230-0259-FB65-690A31BD4A65}"/>
          </ac:spMkLst>
        </pc:spChg>
        <pc:spChg chg="add del mod">
          <ac:chgData name="Doremiek Lamain" userId="03bb414b8f2b17e4" providerId="LiveId" clId="{A09397C3-4C53-4378-BF9A-C1DBAE188B6E}" dt="2023-04-13T12:11:26.654" v="84" actId="478"/>
          <ac:spMkLst>
            <pc:docMk/>
            <pc:sldMk cId="481477896" sldId="276"/>
            <ac:spMk id="8" creationId="{C2813E30-2645-103D-15B7-6F3504EB7F30}"/>
          </ac:spMkLst>
        </pc:spChg>
        <pc:spChg chg="add del mod">
          <ac:chgData name="Doremiek Lamain" userId="03bb414b8f2b17e4" providerId="LiveId" clId="{A09397C3-4C53-4378-BF9A-C1DBAE188B6E}" dt="2023-04-13T12:11:28.080" v="85" actId="478"/>
          <ac:spMkLst>
            <pc:docMk/>
            <pc:sldMk cId="481477896" sldId="276"/>
            <ac:spMk id="10" creationId="{28CE5A6B-9D16-D669-63CC-B7E6B412021E}"/>
          </ac:spMkLst>
        </pc:spChg>
        <pc:picChg chg="add del mod">
          <ac:chgData name="Doremiek Lamain" userId="03bb414b8f2b17e4" providerId="LiveId" clId="{A09397C3-4C53-4378-BF9A-C1DBAE188B6E}" dt="2023-04-13T12:11:23.926" v="82" actId="478"/>
          <ac:picMkLst>
            <pc:docMk/>
            <pc:sldMk cId="481477896" sldId="276"/>
            <ac:picMk id="6" creationId="{FF2378CA-152A-1A26-5519-A871B4BCE390}"/>
          </ac:picMkLst>
        </pc:picChg>
        <pc:picChg chg="add mod modCrop">
          <ac:chgData name="Doremiek Lamain" userId="03bb414b8f2b17e4" providerId="LiveId" clId="{A09397C3-4C53-4378-BF9A-C1DBAE188B6E}" dt="2023-04-13T12:16:49.903" v="165" actId="14861"/>
          <ac:picMkLst>
            <pc:docMk/>
            <pc:sldMk cId="481477896" sldId="276"/>
            <ac:picMk id="12" creationId="{E19713F4-66D5-51D9-2CC8-4071F7B68E1D}"/>
          </ac:picMkLst>
        </pc:picChg>
        <pc:picChg chg="add del mod modCrop">
          <ac:chgData name="Doremiek Lamain" userId="03bb414b8f2b17e4" providerId="LiveId" clId="{A09397C3-4C53-4378-BF9A-C1DBAE188B6E}" dt="2023-04-13T12:13:14.947" v="110" actId="478"/>
          <ac:picMkLst>
            <pc:docMk/>
            <pc:sldMk cId="481477896" sldId="276"/>
            <ac:picMk id="13" creationId="{C00C49A9-E008-1DDB-F518-5A61E1D5E7E2}"/>
          </ac:picMkLst>
        </pc:picChg>
        <pc:picChg chg="add mod ord">
          <ac:chgData name="Doremiek Lamain" userId="03bb414b8f2b17e4" providerId="LiveId" clId="{A09397C3-4C53-4378-BF9A-C1DBAE188B6E}" dt="2023-04-13T12:14:01.489" v="122" actId="171"/>
          <ac:picMkLst>
            <pc:docMk/>
            <pc:sldMk cId="481477896" sldId="276"/>
            <ac:picMk id="15" creationId="{053CEF3F-9CFB-8827-2917-49DE130C0105}"/>
          </ac:picMkLst>
        </pc:picChg>
        <pc:picChg chg="add mod ord">
          <ac:chgData name="Doremiek Lamain" userId="03bb414b8f2b17e4" providerId="LiveId" clId="{A09397C3-4C53-4378-BF9A-C1DBAE188B6E}" dt="2023-04-13T12:13:59.059" v="120" actId="171"/>
          <ac:picMkLst>
            <pc:docMk/>
            <pc:sldMk cId="481477896" sldId="276"/>
            <ac:picMk id="16" creationId="{FB25A342-E3ED-6016-D0E9-4B431174A229}"/>
          </ac:picMkLst>
        </pc:picChg>
        <pc:picChg chg="add mod modCrop">
          <ac:chgData name="Doremiek Lamain" userId="03bb414b8f2b17e4" providerId="LiveId" clId="{A09397C3-4C53-4378-BF9A-C1DBAE188B6E}" dt="2023-04-13T12:16:53.131" v="166" actId="14861"/>
          <ac:picMkLst>
            <pc:docMk/>
            <pc:sldMk cId="481477896" sldId="276"/>
            <ac:picMk id="18" creationId="{22268D17-6C74-76A6-6C3A-935CC2317A45}"/>
          </ac:picMkLst>
        </pc:picChg>
      </pc:sldChg>
      <pc:sldChg chg="del">
        <pc:chgData name="Doremiek Lamain" userId="03bb414b8f2b17e4" providerId="LiveId" clId="{A09397C3-4C53-4378-BF9A-C1DBAE188B6E}" dt="2023-04-12T07:19:26.135" v="2" actId="47"/>
        <pc:sldMkLst>
          <pc:docMk/>
          <pc:sldMk cId="886899779" sldId="276"/>
        </pc:sldMkLst>
      </pc:sldChg>
      <pc:sldChg chg="addSp delSp modSp new mod">
        <pc:chgData name="Doremiek Lamain" userId="03bb414b8f2b17e4" providerId="LiveId" clId="{A09397C3-4C53-4378-BF9A-C1DBAE188B6E}" dt="2023-04-13T12:17:58.182" v="168" actId="164"/>
        <pc:sldMkLst>
          <pc:docMk/>
          <pc:sldMk cId="872459593" sldId="277"/>
        </pc:sldMkLst>
        <pc:spChg chg="del mod">
          <ac:chgData name="Doremiek Lamain" userId="03bb414b8f2b17e4" providerId="LiveId" clId="{A09397C3-4C53-4378-BF9A-C1DBAE188B6E}" dt="2023-04-13T12:14:10.218" v="123" actId="478"/>
          <ac:spMkLst>
            <pc:docMk/>
            <pc:sldMk cId="872459593" sldId="277"/>
            <ac:spMk id="2" creationId="{D5D43F47-78D3-7720-2280-64278B136D72}"/>
          </ac:spMkLst>
        </pc:spChg>
        <pc:spChg chg="del">
          <ac:chgData name="Doremiek Lamain" userId="03bb414b8f2b17e4" providerId="LiveId" clId="{A09397C3-4C53-4378-BF9A-C1DBAE188B6E}" dt="2023-04-13T12:14:13.992" v="126" actId="478"/>
          <ac:spMkLst>
            <pc:docMk/>
            <pc:sldMk cId="872459593" sldId="277"/>
            <ac:spMk id="3" creationId="{4C406D3D-77F5-02CB-23FA-0ED045874D30}"/>
          </ac:spMkLst>
        </pc:spChg>
        <pc:spChg chg="del">
          <ac:chgData name="Doremiek Lamain" userId="03bb414b8f2b17e4" providerId="LiveId" clId="{A09397C3-4C53-4378-BF9A-C1DBAE188B6E}" dt="2023-04-13T12:14:12.692" v="125" actId="478"/>
          <ac:spMkLst>
            <pc:docMk/>
            <pc:sldMk cId="872459593" sldId="277"/>
            <ac:spMk id="4" creationId="{B684EB68-CC50-12B5-F6B9-9F125D51849A}"/>
          </ac:spMkLst>
        </pc:spChg>
        <pc:spChg chg="add del mod">
          <ac:chgData name="Doremiek Lamain" userId="03bb414b8f2b17e4" providerId="LiveId" clId="{A09397C3-4C53-4378-BF9A-C1DBAE188B6E}" dt="2023-04-13T12:14:11.663" v="124" actId="478"/>
          <ac:spMkLst>
            <pc:docMk/>
            <pc:sldMk cId="872459593" sldId="277"/>
            <ac:spMk id="6" creationId="{E785EB24-6C17-64DE-414D-FC659B539CD6}"/>
          </ac:spMkLst>
        </pc:spChg>
        <pc:grpChg chg="add mod">
          <ac:chgData name="Doremiek Lamain" userId="03bb414b8f2b17e4" providerId="LiveId" clId="{A09397C3-4C53-4378-BF9A-C1DBAE188B6E}" dt="2023-04-13T12:17:58.182" v="168" actId="164"/>
          <ac:grpSpMkLst>
            <pc:docMk/>
            <pc:sldMk cId="872459593" sldId="277"/>
            <ac:grpSpMk id="11" creationId="{7257A6F2-4D4D-F752-012B-980497319FB9}"/>
          </ac:grpSpMkLst>
        </pc:grpChg>
        <pc:picChg chg="add mod">
          <ac:chgData name="Doremiek Lamain" userId="03bb414b8f2b17e4" providerId="LiveId" clId="{A09397C3-4C53-4378-BF9A-C1DBAE188B6E}" dt="2023-04-13T12:17:58.182" v="168" actId="164"/>
          <ac:picMkLst>
            <pc:docMk/>
            <pc:sldMk cId="872459593" sldId="277"/>
            <ac:picMk id="7" creationId="{D274F66E-B121-B702-8664-6409D5A04882}"/>
          </ac:picMkLst>
        </pc:picChg>
        <pc:picChg chg="add mod">
          <ac:chgData name="Doremiek Lamain" userId="03bb414b8f2b17e4" providerId="LiveId" clId="{A09397C3-4C53-4378-BF9A-C1DBAE188B6E}" dt="2023-04-13T12:17:58.182" v="168" actId="164"/>
          <ac:picMkLst>
            <pc:docMk/>
            <pc:sldMk cId="872459593" sldId="277"/>
            <ac:picMk id="8" creationId="{BCDF36C1-B1CD-A231-341E-B4081CFED002}"/>
          </ac:picMkLst>
        </pc:picChg>
        <pc:picChg chg="add mod modCrop">
          <ac:chgData name="Doremiek Lamain" userId="03bb414b8f2b17e4" providerId="LiveId" clId="{A09397C3-4C53-4378-BF9A-C1DBAE188B6E}" dt="2023-04-13T12:16:58.478" v="167" actId="14861"/>
          <ac:picMkLst>
            <pc:docMk/>
            <pc:sldMk cId="872459593" sldId="277"/>
            <ac:picMk id="10" creationId="{2AFE72B1-DBD0-1BD3-F754-A418E72EFF53}"/>
          </ac:picMkLst>
        </pc:picChg>
      </pc:sldChg>
      <pc:sldChg chg="addSp delSp modSp new mod">
        <pc:chgData name="Doremiek Lamain" userId="03bb414b8f2b17e4" providerId="LiveId" clId="{A09397C3-4C53-4378-BF9A-C1DBAE188B6E}" dt="2023-04-13T12:18:05.443" v="172" actId="171"/>
        <pc:sldMkLst>
          <pc:docMk/>
          <pc:sldMk cId="1419023202" sldId="278"/>
        </pc:sldMkLst>
        <pc:spChg chg="del">
          <ac:chgData name="Doremiek Lamain" userId="03bb414b8f2b17e4" providerId="LiveId" clId="{A09397C3-4C53-4378-BF9A-C1DBAE188B6E}" dt="2023-04-12T08:23:45.246" v="59" actId="478"/>
          <ac:spMkLst>
            <pc:docMk/>
            <pc:sldMk cId="1419023202" sldId="278"/>
            <ac:spMk id="2" creationId="{2B4129D2-4615-C30D-E475-2D0D8F504145}"/>
          </ac:spMkLst>
        </pc:spChg>
        <pc:spChg chg="del">
          <ac:chgData name="Doremiek Lamain" userId="03bb414b8f2b17e4" providerId="LiveId" clId="{A09397C3-4C53-4378-BF9A-C1DBAE188B6E}" dt="2023-04-12T08:23:44.078" v="58" actId="478"/>
          <ac:spMkLst>
            <pc:docMk/>
            <pc:sldMk cId="1419023202" sldId="278"/>
            <ac:spMk id="3" creationId="{DC031E23-7800-FE7E-A5DA-22282FD13DF9}"/>
          </ac:spMkLst>
        </pc:spChg>
        <pc:spChg chg="del">
          <ac:chgData name="Doremiek Lamain" userId="03bb414b8f2b17e4" providerId="LiveId" clId="{A09397C3-4C53-4378-BF9A-C1DBAE188B6E}" dt="2023-04-12T08:23:43.240" v="57" actId="478"/>
          <ac:spMkLst>
            <pc:docMk/>
            <pc:sldMk cId="1419023202" sldId="278"/>
            <ac:spMk id="4" creationId="{2ECA8BB3-6D06-503A-9B5D-9F13F31939EC}"/>
          </ac:spMkLst>
        </pc:spChg>
        <pc:grpChg chg="add mod ord">
          <ac:chgData name="Doremiek Lamain" userId="03bb414b8f2b17e4" providerId="LiveId" clId="{A09397C3-4C53-4378-BF9A-C1DBAE188B6E}" dt="2023-04-13T12:18:05.443" v="172" actId="171"/>
          <ac:grpSpMkLst>
            <pc:docMk/>
            <pc:sldMk cId="1419023202" sldId="278"/>
            <ac:grpSpMk id="2" creationId="{789972A6-83CB-95C9-ED31-952E91A8E943}"/>
          </ac:grpSpMkLst>
        </pc:grpChg>
        <pc:picChg chg="mod">
          <ac:chgData name="Doremiek Lamain" userId="03bb414b8f2b17e4" providerId="LiveId" clId="{A09397C3-4C53-4378-BF9A-C1DBAE188B6E}" dt="2023-04-13T12:18:00.324" v="169"/>
          <ac:picMkLst>
            <pc:docMk/>
            <pc:sldMk cId="1419023202" sldId="278"/>
            <ac:picMk id="3" creationId="{087C038D-E289-AB7A-A6AC-794E6DDF8BBD}"/>
          </ac:picMkLst>
        </pc:picChg>
        <pc:picChg chg="mod">
          <ac:chgData name="Doremiek Lamain" userId="03bb414b8f2b17e4" providerId="LiveId" clId="{A09397C3-4C53-4378-BF9A-C1DBAE188B6E}" dt="2023-04-13T12:18:00.324" v="169"/>
          <ac:picMkLst>
            <pc:docMk/>
            <pc:sldMk cId="1419023202" sldId="278"/>
            <ac:picMk id="4" creationId="{5BEA2C99-7605-4DEF-AC1A-4E1C0380B9BF}"/>
          </ac:picMkLst>
        </pc:picChg>
        <pc:picChg chg="add mod">
          <ac:chgData name="Doremiek Lamain" userId="03bb414b8f2b17e4" providerId="LiveId" clId="{A09397C3-4C53-4378-BF9A-C1DBAE188B6E}" dt="2023-04-12T08:24:58.054" v="78" actId="1076"/>
          <ac:picMkLst>
            <pc:docMk/>
            <pc:sldMk cId="1419023202" sldId="278"/>
            <ac:picMk id="6" creationId="{3564DC8D-D32B-B809-346A-58B370C6C59E}"/>
          </ac:picMkLst>
        </pc:picChg>
        <pc:picChg chg="add mod">
          <ac:chgData name="Doremiek Lamain" userId="03bb414b8f2b17e4" providerId="LiveId" clId="{A09397C3-4C53-4378-BF9A-C1DBAE188B6E}" dt="2023-04-12T08:24:59.173" v="79" actId="1076"/>
          <ac:picMkLst>
            <pc:docMk/>
            <pc:sldMk cId="1419023202" sldId="278"/>
            <ac:picMk id="8" creationId="{E8669D63-2FCA-6670-F8A6-1D6EF35ECEB3}"/>
          </ac:picMkLst>
        </pc:picChg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1797473766" sldId="278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547622114" sldId="279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1959216573" sldId="281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3678741318" sldId="285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322394347" sldId="287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3018720501" sldId="289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941290631" sldId="291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1196572765" sldId="293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4256854451" sldId="294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825248213" sldId="295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308286353" sldId="296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89469597" sldId="297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1137550924" sldId="298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364638064" sldId="299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1257876312" sldId="300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202039825" sldId="301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2841208691" sldId="302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799984812" sldId="303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3841531301" sldId="304"/>
        </pc:sldMkLst>
      </pc:sldChg>
      <pc:sldChg chg="del">
        <pc:chgData name="Doremiek Lamain" userId="03bb414b8f2b17e4" providerId="LiveId" clId="{A09397C3-4C53-4378-BF9A-C1DBAE188B6E}" dt="2023-04-12T07:19:06.775" v="0" actId="47"/>
        <pc:sldMkLst>
          <pc:docMk/>
          <pc:sldMk cId="3296302019" sldId="305"/>
        </pc:sldMkLst>
      </pc:sldChg>
      <pc:sldMasterChg chg="delSldLayout">
        <pc:chgData name="Doremiek Lamain" userId="03bb414b8f2b17e4" providerId="LiveId" clId="{A09397C3-4C53-4378-BF9A-C1DBAE188B6E}" dt="2023-04-12T07:19:06.775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A09397C3-4C53-4378-BF9A-C1DBAE188B6E}" dt="2023-04-12T07:19:06.775" v="0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7EBAFD36-DB10-14D6-B5D4-1EF52F8C751F}"/>
              </a:ext>
            </a:extLst>
          </p:cNvPr>
          <p:cNvGrpSpPr/>
          <p:nvPr/>
        </p:nvGrpSpPr>
        <p:grpSpPr>
          <a:xfrm>
            <a:off x="-1" y="-1"/>
            <a:ext cx="13742894" cy="6871448"/>
            <a:chOff x="-1" y="-1"/>
            <a:chExt cx="13742894" cy="6871448"/>
          </a:xfrm>
        </p:grpSpPr>
        <p:pic>
          <p:nvPicPr>
            <p:cNvPr id="4" name="Afbeelding 3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24684D5D-D70D-01F5-57E0-B8646AC87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6871447" cy="6871447"/>
            </a:xfrm>
            <a:prstGeom prst="rect">
              <a:avLst/>
            </a:prstGeom>
          </p:spPr>
        </p:pic>
        <p:pic>
          <p:nvPicPr>
            <p:cNvPr id="5" name="Afbeelding 4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7C59F436-65EC-25B1-A6B8-1FC51DAB4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446" y="0"/>
              <a:ext cx="6871447" cy="6871447"/>
            </a:xfrm>
            <a:prstGeom prst="rect">
              <a:avLst/>
            </a:prstGeom>
          </p:spPr>
        </p:pic>
      </p:grpSp>
      <p:pic>
        <p:nvPicPr>
          <p:cNvPr id="7" name="Afbeelding 6" descr="Afbeelding met diagram&#10;&#10;Automatisch gegenereerde beschrijving">
            <a:extLst>
              <a:ext uri="{FF2B5EF4-FFF2-40B4-BE49-F238E27FC236}">
                <a16:creationId xmlns:a16="http://schemas.microsoft.com/office/drawing/2014/main" id="{E74F780E-A522-8D95-A8BA-83F7281CF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7">
            <a:off x="711233" y="499833"/>
            <a:ext cx="4745250" cy="5858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Afbeelding 2" descr="Afbeelding met tekst, gras, groen&#10;&#10;Automatisch gegenereerde beschrijving">
            <a:extLst>
              <a:ext uri="{FF2B5EF4-FFF2-40B4-BE49-F238E27FC236}">
                <a16:creationId xmlns:a16="http://schemas.microsoft.com/office/drawing/2014/main" id="{BFBE5C03-088A-3B73-70F1-3659D7476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675" y="558053"/>
            <a:ext cx="5153349" cy="57418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773801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>
            <a:extLst>
              <a:ext uri="{FF2B5EF4-FFF2-40B4-BE49-F238E27FC236}">
                <a16:creationId xmlns:a16="http://schemas.microsoft.com/office/drawing/2014/main" id="{AC123372-AF37-95E8-943C-DC37C4D968A0}"/>
              </a:ext>
            </a:extLst>
          </p:cNvPr>
          <p:cNvGrpSpPr/>
          <p:nvPr/>
        </p:nvGrpSpPr>
        <p:grpSpPr>
          <a:xfrm>
            <a:off x="-412695" y="0"/>
            <a:ext cx="13742894" cy="6871448"/>
            <a:chOff x="-1" y="-1"/>
            <a:chExt cx="13742894" cy="6871448"/>
          </a:xfrm>
        </p:grpSpPr>
        <p:pic>
          <p:nvPicPr>
            <p:cNvPr id="6" name="Afbeelding 5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20EAF494-8470-8F78-7CA5-5FDFB8722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6871447" cy="6871447"/>
            </a:xfrm>
            <a:prstGeom prst="rect">
              <a:avLst/>
            </a:prstGeom>
          </p:spPr>
        </p:pic>
        <p:pic>
          <p:nvPicPr>
            <p:cNvPr id="7" name="Afbeelding 6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DB39C3E6-BD50-0612-E37D-C34F22E6F8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446" y="0"/>
              <a:ext cx="6871447" cy="6871447"/>
            </a:xfrm>
            <a:prstGeom prst="rect">
              <a:avLst/>
            </a:prstGeom>
          </p:spPr>
        </p:pic>
      </p:grpSp>
      <p:pic>
        <p:nvPicPr>
          <p:cNvPr id="9" name="Tijdelijke aanduiding voor afbeelding 8" descr="Afbeelding met boekenkast, boek, meubels, kleding&#10;&#10;Automatisch gegenereerde beschrijving">
            <a:extLst>
              <a:ext uri="{FF2B5EF4-FFF2-40B4-BE49-F238E27FC236}">
                <a16:creationId xmlns:a16="http://schemas.microsoft.com/office/drawing/2014/main" id="{5D7CA5E7-D061-E0E2-140C-7DA09231B5E2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>
          <a:xfrm rot="21448149">
            <a:off x="5843758" y="1157358"/>
            <a:ext cx="6172201" cy="487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Afbeelding 10" descr="Afbeelding met fruit, tekst, illustratie&#10;&#10;Automatisch gegenereerde beschrijving">
            <a:extLst>
              <a:ext uri="{FF2B5EF4-FFF2-40B4-BE49-F238E27FC236}">
                <a16:creationId xmlns:a16="http://schemas.microsoft.com/office/drawing/2014/main" id="{C5805437-43F6-D196-2E67-0443EE966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50" y="1067486"/>
            <a:ext cx="3955634" cy="4723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1153248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 descr="Afbeelding met tekening, patroon&#10;&#10;Automatisch gegenereerde beschrijving">
            <a:extLst>
              <a:ext uri="{FF2B5EF4-FFF2-40B4-BE49-F238E27FC236}">
                <a16:creationId xmlns:a16="http://schemas.microsoft.com/office/drawing/2014/main" id="{053CEF3F-9CFB-8827-2917-49DE130C0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871447" cy="6871447"/>
          </a:xfrm>
          <a:prstGeom prst="rect">
            <a:avLst/>
          </a:prstGeom>
        </p:spPr>
      </p:pic>
      <p:pic>
        <p:nvPicPr>
          <p:cNvPr id="16" name="Afbeelding 15" descr="Afbeelding met tekening, patroon&#10;&#10;Automatisch gegenereerde beschrijving">
            <a:extLst>
              <a:ext uri="{FF2B5EF4-FFF2-40B4-BE49-F238E27FC236}">
                <a16:creationId xmlns:a16="http://schemas.microsoft.com/office/drawing/2014/main" id="{FB25A342-E3ED-6016-D0E9-4B431174A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446" y="0"/>
            <a:ext cx="6871447" cy="6871447"/>
          </a:xfrm>
          <a:prstGeom prst="rect">
            <a:avLst/>
          </a:prstGeom>
        </p:spPr>
      </p:pic>
      <p:pic>
        <p:nvPicPr>
          <p:cNvPr id="12" name="Afbeelding 11" descr="Afbeelding met boek, tekst, schets, tekening&#10;&#10;Automatisch gegenereerde beschrijving">
            <a:extLst>
              <a:ext uri="{FF2B5EF4-FFF2-40B4-BE49-F238E27FC236}">
                <a16:creationId xmlns:a16="http://schemas.microsoft.com/office/drawing/2014/main" id="{E19713F4-66D5-51D9-2CC8-4071F7B68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69" t="12982" r="19213" b="17304"/>
          <a:stretch/>
        </p:blipFill>
        <p:spPr>
          <a:xfrm>
            <a:off x="818438" y="383241"/>
            <a:ext cx="4798346" cy="6091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Afbeelding 17" descr="Afbeelding met Kinderkunst, boek, tekening, Papierprodcut&#10;&#10;Automatisch gegenereerde beschrijving">
            <a:extLst>
              <a:ext uri="{FF2B5EF4-FFF2-40B4-BE49-F238E27FC236}">
                <a16:creationId xmlns:a16="http://schemas.microsoft.com/office/drawing/2014/main" id="{22268D17-6C74-76A6-6C3A-935CC2317A4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1" t="15490" r="18715" b="22941"/>
          <a:stretch/>
        </p:blipFill>
        <p:spPr>
          <a:xfrm>
            <a:off x="6254741" y="383241"/>
            <a:ext cx="5199130" cy="6091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147789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ep 10">
            <a:extLst>
              <a:ext uri="{FF2B5EF4-FFF2-40B4-BE49-F238E27FC236}">
                <a16:creationId xmlns:a16="http://schemas.microsoft.com/office/drawing/2014/main" id="{7257A6F2-4D4D-F752-012B-980497319FB9}"/>
              </a:ext>
            </a:extLst>
          </p:cNvPr>
          <p:cNvGrpSpPr/>
          <p:nvPr/>
        </p:nvGrpSpPr>
        <p:grpSpPr>
          <a:xfrm>
            <a:off x="-1" y="-1"/>
            <a:ext cx="13742894" cy="6871448"/>
            <a:chOff x="-1" y="-1"/>
            <a:chExt cx="13742894" cy="6871448"/>
          </a:xfrm>
        </p:grpSpPr>
        <p:pic>
          <p:nvPicPr>
            <p:cNvPr id="7" name="Afbeelding 6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D274F66E-B121-B702-8664-6409D5A04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6871447" cy="6871447"/>
            </a:xfrm>
            <a:prstGeom prst="rect">
              <a:avLst/>
            </a:prstGeom>
          </p:spPr>
        </p:pic>
        <p:pic>
          <p:nvPicPr>
            <p:cNvPr id="8" name="Afbeelding 7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BCDF36C1-B1CD-A231-341E-B4081CFED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446" y="0"/>
              <a:ext cx="6871447" cy="6871447"/>
            </a:xfrm>
            <a:prstGeom prst="rect">
              <a:avLst/>
            </a:prstGeom>
          </p:spPr>
        </p:pic>
      </p:grpSp>
      <p:pic>
        <p:nvPicPr>
          <p:cNvPr id="10" name="Afbeelding 9" descr="Afbeelding met tekst, boek, kunst&#10;&#10;Automatisch gegenereerde beschrijving">
            <a:extLst>
              <a:ext uri="{FF2B5EF4-FFF2-40B4-BE49-F238E27FC236}">
                <a16:creationId xmlns:a16="http://schemas.microsoft.com/office/drawing/2014/main" id="{2AFE72B1-DBD0-1BD3-F754-A418E72EFF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6" t="40981" r="6556" b="12941"/>
          <a:stretch/>
        </p:blipFill>
        <p:spPr>
          <a:xfrm>
            <a:off x="2931457" y="692423"/>
            <a:ext cx="7879977" cy="5486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245959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>
            <a:extLst>
              <a:ext uri="{FF2B5EF4-FFF2-40B4-BE49-F238E27FC236}">
                <a16:creationId xmlns:a16="http://schemas.microsoft.com/office/drawing/2014/main" id="{789972A6-83CB-95C9-ED31-952E91A8E943}"/>
              </a:ext>
            </a:extLst>
          </p:cNvPr>
          <p:cNvGrpSpPr/>
          <p:nvPr/>
        </p:nvGrpSpPr>
        <p:grpSpPr>
          <a:xfrm>
            <a:off x="-1" y="-1"/>
            <a:ext cx="13742894" cy="6871448"/>
            <a:chOff x="-1" y="-1"/>
            <a:chExt cx="13742894" cy="6871448"/>
          </a:xfrm>
        </p:grpSpPr>
        <p:pic>
          <p:nvPicPr>
            <p:cNvPr id="3" name="Afbeelding 2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087C038D-E289-AB7A-A6AC-794E6DDF8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6871447" cy="6871447"/>
            </a:xfrm>
            <a:prstGeom prst="rect">
              <a:avLst/>
            </a:prstGeom>
          </p:spPr>
        </p:pic>
        <p:pic>
          <p:nvPicPr>
            <p:cNvPr id="4" name="Afbeelding 3" descr="Afbeelding met tekening, patroon&#10;&#10;Automatisch gegenereerde beschrijving">
              <a:extLst>
                <a:ext uri="{FF2B5EF4-FFF2-40B4-BE49-F238E27FC236}">
                  <a16:creationId xmlns:a16="http://schemas.microsoft.com/office/drawing/2014/main" id="{5BEA2C99-7605-4DEF-AC1A-4E1C0380B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446" y="0"/>
              <a:ext cx="6871447" cy="6871447"/>
            </a:xfrm>
            <a:prstGeom prst="rect">
              <a:avLst/>
            </a:prstGeom>
          </p:spPr>
        </p:pic>
      </p:grpSp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3564DC8D-D32B-B809-346A-58B370C6C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465" y="429208"/>
            <a:ext cx="4239227" cy="59995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8669D63-2FCA-6670-F8A6-1D6EF35EC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310" y="429207"/>
            <a:ext cx="4239227" cy="59995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0232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0</Words>
  <Application>Microsoft Office PowerPoint</Application>
  <PresentationFormat>Breedbeeld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2024-01-10T08:47:12Z</dcterms:modified>
</cp:coreProperties>
</file>