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sldIdLst>
    <p:sldId id="260" r:id="rId2"/>
    <p:sldId id="294" r:id="rId3"/>
    <p:sldId id="301" r:id="rId4"/>
    <p:sldId id="303" r:id="rId5"/>
    <p:sldId id="302" r:id="rId6"/>
    <p:sldId id="304" r:id="rId7"/>
    <p:sldId id="305" r:id="rId8"/>
    <p:sldId id="306" r:id="rId9"/>
    <p:sldId id="307" r:id="rId10"/>
  </p:sldIdLst>
  <p:sldSz cx="12192000" cy="6858000"/>
  <p:notesSz cx="6858000" cy="9144000"/>
  <p:defaultTextStyle>
    <a:defPPr>
      <a:defRPr lang="nl-NL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E87E171-FEF4-4248-85E1-DA0B03739A75}" v="2" dt="2023-02-22T10:16:01.67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5" d="100"/>
          <a:sy n="65" d="100"/>
        </p:scale>
        <p:origin x="66" y="162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oremiek Lamain" userId="03bb414b8f2b17e4" providerId="LiveId" clId="{DE87E171-FEF4-4248-85E1-DA0B03739A75}"/>
    <pc:docChg chg="custSel addSld delSld modSld">
      <pc:chgData name="Doremiek Lamain" userId="03bb414b8f2b17e4" providerId="LiveId" clId="{DE87E171-FEF4-4248-85E1-DA0B03739A75}" dt="2023-02-22T10:16:11.787" v="9" actId="478"/>
      <pc:docMkLst>
        <pc:docMk/>
      </pc:docMkLst>
      <pc:sldChg chg="add modTransition">
        <pc:chgData name="Doremiek Lamain" userId="03bb414b8f2b17e4" providerId="LiveId" clId="{DE87E171-FEF4-4248-85E1-DA0B03739A75}" dt="2023-02-22T10:04:29.656" v="0"/>
        <pc:sldMkLst>
          <pc:docMk/>
          <pc:sldMk cId="0" sldId="260"/>
        </pc:sldMkLst>
      </pc:sldChg>
      <pc:sldChg chg="del">
        <pc:chgData name="Doremiek Lamain" userId="03bb414b8f2b17e4" providerId="LiveId" clId="{DE87E171-FEF4-4248-85E1-DA0B03739A75}" dt="2023-02-22T10:04:31.455" v="1" actId="47"/>
        <pc:sldMkLst>
          <pc:docMk/>
          <pc:sldMk cId="575033368" sldId="296"/>
        </pc:sldMkLst>
      </pc:sldChg>
      <pc:sldChg chg="addSp delSp modSp new mod">
        <pc:chgData name="Doremiek Lamain" userId="03bb414b8f2b17e4" providerId="LiveId" clId="{DE87E171-FEF4-4248-85E1-DA0B03739A75}" dt="2023-02-22T10:16:11.787" v="9" actId="478"/>
        <pc:sldMkLst>
          <pc:docMk/>
          <pc:sldMk cId="2170915767" sldId="307"/>
        </pc:sldMkLst>
        <pc:spChg chg="del">
          <ac:chgData name="Doremiek Lamain" userId="03bb414b8f2b17e4" providerId="LiveId" clId="{DE87E171-FEF4-4248-85E1-DA0B03739A75}" dt="2023-02-22T10:16:11.787" v="9" actId="478"/>
          <ac:spMkLst>
            <pc:docMk/>
            <pc:sldMk cId="2170915767" sldId="307"/>
            <ac:spMk id="2" creationId="{9476009A-B70A-8EF9-68A4-5FA673DA6356}"/>
          </ac:spMkLst>
        </pc:spChg>
        <pc:spChg chg="del">
          <ac:chgData name="Doremiek Lamain" userId="03bb414b8f2b17e4" providerId="LiveId" clId="{DE87E171-FEF4-4248-85E1-DA0B03739A75}" dt="2023-02-22T10:16:10.587" v="8" actId="478"/>
          <ac:spMkLst>
            <pc:docMk/>
            <pc:sldMk cId="2170915767" sldId="307"/>
            <ac:spMk id="3" creationId="{7EB54F66-D96F-6726-61C8-61684D1C7328}"/>
          </ac:spMkLst>
        </pc:spChg>
        <pc:picChg chg="add mod">
          <ac:chgData name="Doremiek Lamain" userId="03bb414b8f2b17e4" providerId="LiveId" clId="{DE87E171-FEF4-4248-85E1-DA0B03739A75}" dt="2023-02-22T10:16:08.821" v="7" actId="1076"/>
          <ac:picMkLst>
            <pc:docMk/>
            <pc:sldMk cId="2170915767" sldId="307"/>
            <ac:picMk id="4" creationId="{317F768C-910E-E64F-FAD0-59927F27BE68}"/>
          </ac:picMkLst>
        </pc:picChg>
      </pc:sldChg>
      <pc:sldChg chg="new del">
        <pc:chgData name="Doremiek Lamain" userId="03bb414b8f2b17e4" providerId="LiveId" clId="{DE87E171-FEF4-4248-85E1-DA0B03739A75}" dt="2023-02-22T10:12:21.201" v="4" actId="47"/>
        <pc:sldMkLst>
          <pc:docMk/>
          <pc:sldMk cId="1833924659" sldId="308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545A97-B1E5-C14C-A89F-6A34C4694D6E}" type="datetimeFigureOut">
              <a:rPr lang="nl-NL" smtClean="0"/>
              <a:pPr/>
              <a:t>22-2-2023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5E8844-150E-534E-B7C5-89EC83A4F711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444974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nl-NL"/>
              <a:t>Titelstijl van model bewerken</a:t>
            </a:r>
          </a:p>
        </p:txBody>
      </p:sp>
      <p:sp>
        <p:nvSpPr>
          <p:cNvPr id="3" name="Subtitel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 om de titelstijl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D4D42-2F19-EF43-9851-83532D03F554}" type="datetimeFigureOut">
              <a:rPr lang="nl-NL" smtClean="0"/>
              <a:pPr/>
              <a:t>22-2-2023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38BC2-5C14-4240-B86A-7425AA720C7D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D4D42-2F19-EF43-9851-83532D03F554}" type="datetimeFigureOut">
              <a:rPr lang="nl-NL" smtClean="0"/>
              <a:pPr/>
              <a:t>22-2-2023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38BC2-5C14-4240-B86A-7425AA720C7D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D4D42-2F19-EF43-9851-83532D03F554}" type="datetimeFigureOut">
              <a:rPr lang="nl-NL" smtClean="0"/>
              <a:pPr/>
              <a:t>22-2-2023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38BC2-5C14-4240-B86A-7425AA720C7D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D4D42-2F19-EF43-9851-83532D03F554}" type="datetimeFigureOut">
              <a:rPr lang="nl-NL" smtClean="0"/>
              <a:pPr/>
              <a:t>22-2-2023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38BC2-5C14-4240-B86A-7425AA720C7D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de tekststijl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D4D42-2F19-EF43-9851-83532D03F554}" type="datetimeFigureOut">
              <a:rPr lang="nl-NL" smtClean="0"/>
              <a:pPr/>
              <a:t>22-2-2023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38BC2-5C14-4240-B86A-7425AA720C7D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ee objec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D4D42-2F19-EF43-9851-83532D03F554}" type="datetimeFigureOut">
              <a:rPr lang="nl-NL" smtClean="0"/>
              <a:pPr/>
              <a:t>22-2-2023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38BC2-5C14-4240-B86A-7425AA720C7D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tekststijl van het model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tekststijl van het model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D4D42-2F19-EF43-9851-83532D03F554}" type="datetimeFigureOut">
              <a:rPr lang="nl-NL" smtClean="0"/>
              <a:pPr/>
              <a:t>22-2-2023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38BC2-5C14-4240-B86A-7425AA720C7D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D4D42-2F19-EF43-9851-83532D03F554}" type="datetimeFigureOut">
              <a:rPr lang="nl-NL" smtClean="0"/>
              <a:pPr/>
              <a:t>22-2-2023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38BC2-5C14-4240-B86A-7425AA720C7D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D4D42-2F19-EF43-9851-83532D03F554}" type="datetimeFigureOut">
              <a:rPr lang="nl-NL" smtClean="0"/>
              <a:pPr/>
              <a:t>22-2-2023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38BC2-5C14-4240-B86A-7425AA720C7D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tekststijl van het model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D4D42-2F19-EF43-9851-83532D03F554}" type="datetimeFigureOut">
              <a:rPr lang="nl-NL" smtClean="0"/>
              <a:pPr/>
              <a:t>22-2-2023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38BC2-5C14-4240-B86A-7425AA720C7D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tekststijl van het model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D4D42-2F19-EF43-9851-83532D03F554}" type="datetimeFigureOut">
              <a:rPr lang="nl-NL" smtClean="0"/>
              <a:pPr/>
              <a:t>22-2-2023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38BC2-5C14-4240-B86A-7425AA720C7D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7D4D42-2F19-EF43-9851-83532D03F554}" type="datetimeFigureOut">
              <a:rPr lang="nl-NL" smtClean="0"/>
              <a:pPr/>
              <a:t>22-2-2023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C38BC2-5C14-4240-B86A-7425AA720C7D}" type="slidenum">
              <a:rPr lang="nl-NL" smtClean="0"/>
              <a:pPr/>
              <a:t>‹nr.›</a:t>
            </a:fld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tekst, verschillend, diverse, items&#10;&#10;Automatisch gegenereerde beschrijving">
            <a:extLst>
              <a:ext uri="{FF2B5EF4-FFF2-40B4-BE49-F238E27FC236}">
                <a16:creationId xmlns:a16="http://schemas.microsoft.com/office/drawing/2014/main" id="{2A11D10C-BE69-4598-AB8F-83399FAD00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1681" y="5088"/>
            <a:ext cx="6852807" cy="6852807"/>
          </a:xfrm>
          <a:prstGeom prst="rect">
            <a:avLst/>
          </a:prstGeom>
        </p:spPr>
      </p:pic>
      <p:pic>
        <p:nvPicPr>
          <p:cNvPr id="5" name="Afbeelding 4" descr="Afbeelding met tekst, illustratie&#10;&#10;Automatisch gegenereerde beschrijving">
            <a:extLst>
              <a:ext uri="{FF2B5EF4-FFF2-40B4-BE49-F238E27FC236}">
                <a16:creationId xmlns:a16="http://schemas.microsoft.com/office/drawing/2014/main" id="{30888547-6F75-441C-9CFB-5D97C2D824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13" y="2640143"/>
            <a:ext cx="5328429" cy="157771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6A5B1783-5CE6-49C3-8514-E1E9602212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13152" y="398689"/>
            <a:ext cx="4762500" cy="2533650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BEFA3AD4-6FF7-4C97-BE89-8AA2052AAA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324435">
            <a:off x="5876677" y="2877823"/>
            <a:ext cx="5202315" cy="34682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88D4FD35-9473-4A0A-B5E5-72264EB2DC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65" b="97655" l="10000" r="93281">
                        <a14:foregroundMark x1="17266" y1="83001" x2="17266" y2="83001"/>
                        <a14:foregroundMark x1="18438" y1="83001" x2="18438" y2="83001"/>
                        <a14:foregroundMark x1="16094" y1="83001" x2="16094" y2="83001"/>
                        <a14:foregroundMark x1="15625" y1="83939" x2="15625" y2="83939"/>
                        <a14:foregroundMark x1="15078" y1="82767" x2="15078" y2="82767"/>
                        <a14:foregroundMark x1="38984" y1="38921" x2="38984" y2="38921"/>
                        <a14:foregroundMark x1="62891" y1="38921" x2="62891" y2="38921"/>
                        <a14:foregroundMark x1="75000" y1="41735" x2="75000" y2="41735"/>
                        <a14:foregroundMark x1="75938" y1="37397" x2="75938" y2="37397"/>
                        <a14:foregroundMark x1="76328" y1="35873" x2="76328" y2="35873"/>
                        <a14:foregroundMark x1="76094" y1="34232" x2="76094" y2="34232"/>
                        <a14:foregroundMark x1="19141" y1="41032" x2="19141" y2="41032"/>
                        <a14:foregroundMark x1="17266" y1="39508" x2="17266" y2="39508"/>
                        <a14:foregroundMark x1="18594" y1="45369" x2="18594" y2="45369"/>
                        <a14:foregroundMark x1="18594" y1="37397" x2="18594" y2="37397"/>
                        <a14:foregroundMark x1="17109" y1="36225" x2="17109" y2="36225"/>
                        <a14:foregroundMark x1="16484" y1="41032" x2="16484" y2="41032"/>
                        <a14:foregroundMark x1="16484" y1="36225" x2="16484" y2="36225"/>
                        <a14:foregroundMark x1="19922" y1="33998" x2="19922" y2="33998"/>
                        <a14:foregroundMark x1="19844" y1="35404" x2="19844" y2="3540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438540" y="484787"/>
            <a:ext cx="7345523" cy="4895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9741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EE59025-C1C0-4820-BF6B-B92D45D497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9293A22-67FA-49A5-8CD1-570F330010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EF200087-A350-4B22-9BDB-F9619E97F6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266825"/>
            <a:ext cx="12192000" cy="812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5517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2F38DD1E-9F6C-4E89-871A-62326A8A44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0147" y="0"/>
            <a:ext cx="10151706" cy="6860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1347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9F584FE3-5F84-42B0-B82C-721EADEC6F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2067" y="0"/>
            <a:ext cx="8507866" cy="6856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4159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DB426A34-927F-4783-8424-B930DB883A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8894" y="0"/>
            <a:ext cx="5414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3004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00C3075E-ABFF-4846-9685-6DFBDB0D20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9143" y="0"/>
            <a:ext cx="963371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43184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6CEE8385-15D7-43C8-A223-5B67ADD926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7272" y="0"/>
            <a:ext cx="707745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20081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317F768C-910E-E64F-FAD0-59927F27BE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8786" y="0"/>
            <a:ext cx="5074428" cy="6830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9157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469</TotalTime>
  <Words>0</Words>
  <Application>Microsoft Office PowerPoint</Application>
  <PresentationFormat>Breedbeeld</PresentationFormat>
  <Paragraphs>0</Paragraphs>
  <Slides>9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9</vt:i4>
      </vt:variant>
    </vt:vector>
  </HeadingPairs>
  <TitlesOfParts>
    <vt:vector size="12" baseType="lpstr">
      <vt:lpstr>Arial</vt:lpstr>
      <vt:lpstr>Calibri</vt:lpstr>
      <vt:lpstr>Office-thema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 1</dc:title>
  <dc:creator>Gebruiker Office 2004 Test Drive</dc:creator>
  <cp:lastModifiedBy>Doremiek Lamain</cp:lastModifiedBy>
  <cp:revision>31</cp:revision>
  <dcterms:created xsi:type="dcterms:W3CDTF">2017-05-14T16:56:56Z</dcterms:created>
  <dcterms:modified xsi:type="dcterms:W3CDTF">2023-02-22T10:16:14Z</dcterms:modified>
</cp:coreProperties>
</file>