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media/image3.jpeg" ContentType="image/jpeg"/>
  <Override PartName="/ppt/media/image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8" name="Shape 108"/>
          <p:cNvSpPr/>
          <p:nvPr>
            <p:ph type="sldImg"/>
          </p:nvPr>
        </p:nvSpPr>
        <p:spPr>
          <a:xfrm>
            <a:off x="1143000" y="685800"/>
            <a:ext cx="4572000" cy="3429000"/>
          </a:xfrm>
          <a:prstGeom prst="rect">
            <a:avLst/>
          </a:prstGeom>
        </p:spPr>
        <p:txBody>
          <a:bodyPr/>
          <a:lstStyle/>
          <a:p>
            <a:pPr/>
          </a:p>
        </p:txBody>
      </p:sp>
      <p:sp>
        <p:nvSpPr>
          <p:cNvPr id="109" name="Shape 10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1" name="Shape 121"/>
          <p:cNvSpPr/>
          <p:nvPr>
            <p:ph type="sldImg"/>
          </p:nvPr>
        </p:nvSpPr>
        <p:spPr>
          <a:prstGeom prst="rect">
            <a:avLst/>
          </a:prstGeom>
        </p:spPr>
        <p:txBody>
          <a:bodyPr/>
          <a:lstStyle/>
          <a:p>
            <a:pPr/>
          </a:p>
        </p:txBody>
      </p:sp>
      <p:sp>
        <p:nvSpPr>
          <p:cNvPr id="122" name="Shape 122"/>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7"/>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5"/>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spTree>
      <p:nvGrpSpPr>
        <p:cNvPr id="1" name=""/>
        <p:cNvGrpSpPr/>
        <p:nvPr/>
      </p:nvGrpSpPr>
      <p:grpSpPr>
        <a:xfrm>
          <a:off x="0" y="0"/>
          <a:ext cx="0" cy="0"/>
          <a:chOff x="0" y="0"/>
          <a:chExt cx="0" cy="0"/>
        </a:xfrm>
      </p:grpSpPr>
      <p:sp>
        <p:nvSpPr>
          <p:cNvPr id="100"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101"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2" name="Dianummer"/>
          <p:cNvSpPr txBox="1"/>
          <p:nvPr>
            <p:ph type="sldNum" sz="quarter" idx="2"/>
          </p:nvPr>
        </p:nvSpPr>
        <p:spPr>
          <a:xfrm>
            <a:off x="11095181" y="6414762"/>
            <a:ext cx="258620" cy="248301"/>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2"/>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7"/>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4" y="2057400"/>
            <a:ext cx="3932246"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tif"/></Relationships>

</file>

<file path=ppt/slides/_rels/slide1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tif"/></Relationships>

</file>

<file path=ppt/slides/_rels/slide1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tif"/><Relationship Id="rId3" Type="http://schemas.openxmlformats.org/officeDocument/2006/relationships/image" Target="../media/image15.tif"/><Relationship Id="rId4" Type="http://schemas.openxmlformats.org/officeDocument/2006/relationships/image" Target="../media/image16.tif"/></Relationships>

</file>

<file path=ppt/slides/_rels/slide1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3.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13" name="Groepeer"/>
          <p:cNvGrpSpPr/>
          <p:nvPr/>
        </p:nvGrpSpPr>
        <p:grpSpPr>
          <a:xfrm>
            <a:off x="5656160" y="1353538"/>
            <a:ext cx="6176854" cy="4150922"/>
            <a:chOff x="0" y="-1"/>
            <a:chExt cx="6176853" cy="4150920"/>
          </a:xfrm>
        </p:grpSpPr>
        <p:pic>
          <p:nvPicPr>
            <p:cNvPr id="111" name="Graphic 1" descr="Graphic 1"/>
            <p:cNvPicPr>
              <a:picLocks noChangeAspect="1"/>
            </p:cNvPicPr>
            <p:nvPr/>
          </p:nvPicPr>
          <p:blipFill>
            <a:blip r:embed="rId2">
              <a:extLst/>
            </a:blip>
            <a:stretch>
              <a:fillRect/>
            </a:stretch>
          </p:blipFill>
          <p:spPr>
            <a:xfrm>
              <a:off x="-1" y="-2"/>
              <a:ext cx="6176854" cy="2470746"/>
            </a:xfrm>
            <a:prstGeom prst="rect">
              <a:avLst/>
            </a:prstGeom>
            <a:ln w="12700" cap="flat">
              <a:noFill/>
              <a:miter lim="400000"/>
            </a:ln>
            <a:effectLst/>
          </p:spPr>
        </p:pic>
        <p:pic>
          <p:nvPicPr>
            <p:cNvPr id="112" name="image4.jpeg" descr="image4.jpeg"/>
            <p:cNvPicPr>
              <a:picLocks noChangeAspect="1"/>
            </p:cNvPicPr>
            <p:nvPr/>
          </p:nvPicPr>
          <p:blipFill>
            <a:blip r:embed="rId3">
              <a:extLst/>
            </a:blip>
            <a:stretch>
              <a:fillRect/>
            </a:stretch>
          </p:blipFill>
          <p:spPr>
            <a:xfrm>
              <a:off x="79755" y="2361915"/>
              <a:ext cx="6038661" cy="1789005"/>
            </a:xfrm>
            <a:prstGeom prst="rect">
              <a:avLst/>
            </a:prstGeom>
            <a:ln w="12700" cap="flat">
              <a:noFill/>
              <a:miter lim="400000"/>
            </a:ln>
            <a:effectLst/>
          </p:spPr>
        </p:pic>
      </p:grpSp>
      <p:pic>
        <p:nvPicPr>
          <p:cNvPr id="114" name="Picture 4" descr="Picture 4"/>
          <p:cNvPicPr>
            <a:picLocks noChangeAspect="1"/>
          </p:cNvPicPr>
          <p:nvPr/>
        </p:nvPicPr>
        <p:blipFill>
          <a:blip r:embed="rId4">
            <a:extLst/>
          </a:blip>
          <a:srcRect l="21019" t="0" r="46040" b="0"/>
          <a:stretch>
            <a:fillRect/>
          </a:stretch>
        </p:blipFill>
        <p:spPr>
          <a:xfrm>
            <a:off x="-24219" y="0"/>
            <a:ext cx="4141502" cy="6858000"/>
          </a:xfrm>
          <a:prstGeom prst="rect">
            <a:avLst/>
          </a:prstGeom>
          <a:ln w="12700">
            <a:miter lim="400000"/>
          </a:ln>
        </p:spPr>
      </p:pic>
      <p:pic>
        <p:nvPicPr>
          <p:cNvPr id="115" name="Picture 4" descr="Picture 4"/>
          <p:cNvPicPr>
            <a:picLocks noChangeAspect="1"/>
          </p:cNvPicPr>
          <p:nvPr/>
        </p:nvPicPr>
        <p:blipFill>
          <a:blip r:embed="rId4">
            <a:extLst/>
          </a:blip>
          <a:srcRect l="15266" t="0" r="43816" b="0"/>
          <a:stretch>
            <a:fillRect/>
          </a:stretch>
        </p:blipFill>
        <p:spPr>
          <a:xfrm>
            <a:off x="-36344" y="0"/>
            <a:ext cx="5144228" cy="6858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Driehoek 40"/>
          <p:cNvSpPr/>
          <p:nvPr/>
        </p:nvSpPr>
        <p:spPr>
          <a:xfrm rot="16200000">
            <a:off x="7378557" y="5099525"/>
            <a:ext cx="1624031" cy="495224"/>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40" name="Afbeelding" descr="Afbeelding"/>
          <p:cNvPicPr>
            <a:picLocks noChangeAspect="1"/>
          </p:cNvPicPr>
          <p:nvPr/>
        </p:nvPicPr>
        <p:blipFill>
          <a:blip r:embed="rId2">
            <a:extLst/>
          </a:blip>
          <a:stretch>
            <a:fillRect/>
          </a:stretch>
        </p:blipFill>
        <p:spPr>
          <a:xfrm>
            <a:off x="2507838" y="0"/>
            <a:ext cx="7201724" cy="6858000"/>
          </a:xfrm>
          <a:prstGeom prst="rect">
            <a:avLst/>
          </a:prstGeom>
          <a:ln w="12700">
            <a:miter lim="400000"/>
          </a:ln>
        </p:spPr>
      </p:pic>
      <p:sp>
        <p:nvSpPr>
          <p:cNvPr id="141" name="Pijl"/>
          <p:cNvSpPr/>
          <p:nvPr/>
        </p:nvSpPr>
        <p:spPr>
          <a:xfrm rot="909869">
            <a:off x="4353233" y="3023342"/>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2" name="Pijl"/>
          <p:cNvSpPr/>
          <p:nvPr/>
        </p:nvSpPr>
        <p:spPr>
          <a:xfrm rot="1141917">
            <a:off x="5610533" y="3596070"/>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3" name="Pijl"/>
          <p:cNvSpPr/>
          <p:nvPr/>
        </p:nvSpPr>
        <p:spPr>
          <a:xfrm rot="17701926">
            <a:off x="3261033" y="3239653"/>
            <a:ext cx="504554" cy="355352"/>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4" name="Pijl"/>
          <p:cNvSpPr/>
          <p:nvPr/>
        </p:nvSpPr>
        <p:spPr>
          <a:xfrm rot="20460000">
            <a:off x="7058331" y="3721841"/>
            <a:ext cx="504554" cy="355350"/>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5" name="Pijl"/>
          <p:cNvSpPr/>
          <p:nvPr/>
        </p:nvSpPr>
        <p:spPr>
          <a:xfrm rot="4264611">
            <a:off x="8747431" y="3276710"/>
            <a:ext cx="504554" cy="355351"/>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6" name="Pijl"/>
          <p:cNvSpPr/>
          <p:nvPr/>
        </p:nvSpPr>
        <p:spPr>
          <a:xfrm rot="7209869">
            <a:off x="8555728" y="5159752"/>
            <a:ext cx="504554" cy="355351"/>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7" name="Pijl"/>
          <p:cNvSpPr/>
          <p:nvPr/>
        </p:nvSpPr>
        <p:spPr>
          <a:xfrm rot="9860977">
            <a:off x="7256688" y="6109441"/>
            <a:ext cx="504554" cy="355350"/>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8" name="Pijl"/>
          <p:cNvSpPr/>
          <p:nvPr/>
        </p:nvSpPr>
        <p:spPr>
          <a:xfrm rot="10740304">
            <a:off x="5356533" y="6329919"/>
            <a:ext cx="504554" cy="355352"/>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49" name="Pijl"/>
          <p:cNvSpPr/>
          <p:nvPr/>
        </p:nvSpPr>
        <p:spPr>
          <a:xfrm rot="11023566">
            <a:off x="3638977" y="6287241"/>
            <a:ext cx="504554" cy="355350"/>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50" name="+"/>
          <p:cNvSpPr txBox="1"/>
          <p:nvPr/>
        </p:nvSpPr>
        <p:spPr>
          <a:xfrm>
            <a:off x="7314727" y="3220285"/>
            <a:ext cx="287567" cy="45465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900">
                <a:latin typeface="+mj-lt"/>
                <a:ea typeface="+mj-ea"/>
                <a:cs typeface="+mj-cs"/>
                <a:sym typeface="Calibri"/>
              </a:defRPr>
            </a:lvl1pPr>
          </a:lstStyle>
          <a:p>
            <a:pPr/>
            <a:r>
              <a:t>+</a:t>
            </a:r>
          </a:p>
        </p:txBody>
      </p:sp>
      <p:sp>
        <p:nvSpPr>
          <p:cNvPr id="151" name="-"/>
          <p:cNvSpPr txBox="1"/>
          <p:nvPr/>
        </p:nvSpPr>
        <p:spPr>
          <a:xfrm>
            <a:off x="8171022" y="2420290"/>
            <a:ext cx="240221" cy="539434"/>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500">
                <a:latin typeface="+mj-lt"/>
                <a:ea typeface="+mj-ea"/>
                <a:cs typeface="+mj-cs"/>
                <a:sym typeface="Calibri"/>
              </a:defRPr>
            </a:lvl1pPr>
          </a:lstStyle>
          <a:p>
            <a:pPr/>
            <a:r>
              <a:t>-</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3" name="Picture 4" descr="Picture 4"/>
          <p:cNvPicPr>
            <a:picLocks noChangeAspect="1"/>
          </p:cNvPicPr>
          <p:nvPr/>
        </p:nvPicPr>
        <p:blipFill>
          <a:blip r:embed="rId2">
            <a:extLst/>
          </a:blip>
          <a:stretch>
            <a:fillRect/>
          </a:stretch>
        </p:blipFill>
        <p:spPr>
          <a:xfrm>
            <a:off x="1471419" y="696020"/>
            <a:ext cx="9144001" cy="5648327"/>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5" name="Afbeelding" descr="Afbeelding"/>
          <p:cNvPicPr>
            <a:picLocks noChangeAspect="1"/>
          </p:cNvPicPr>
          <p:nvPr/>
        </p:nvPicPr>
        <p:blipFill>
          <a:blip r:embed="rId2">
            <a:extLst/>
          </a:blip>
          <a:srcRect l="0" t="5572" r="0" b="20325"/>
          <a:stretch>
            <a:fillRect/>
          </a:stretch>
        </p:blipFill>
        <p:spPr>
          <a:xfrm>
            <a:off x="0" y="1090414"/>
            <a:ext cx="12192000" cy="467730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7" name="Afbeelding" descr="Afbeelding"/>
          <p:cNvPicPr>
            <a:picLocks noChangeAspect="1"/>
          </p:cNvPicPr>
          <p:nvPr/>
        </p:nvPicPr>
        <p:blipFill>
          <a:blip r:embed="rId2">
            <a:extLst/>
          </a:blip>
          <a:stretch>
            <a:fillRect/>
          </a:stretch>
        </p:blipFill>
        <p:spPr>
          <a:xfrm>
            <a:off x="1524000" y="0"/>
            <a:ext cx="9144000" cy="6858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Afbeelding" descr="Afbeelding"/>
          <p:cNvPicPr>
            <a:picLocks noChangeAspect="1"/>
          </p:cNvPicPr>
          <p:nvPr/>
        </p:nvPicPr>
        <p:blipFill>
          <a:blip r:embed="rId2">
            <a:extLst/>
          </a:blip>
          <a:stretch>
            <a:fillRect/>
          </a:stretch>
        </p:blipFill>
        <p:spPr>
          <a:xfrm>
            <a:off x="950490" y="0"/>
            <a:ext cx="10291020" cy="6858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4" name="Groepeer"/>
          <p:cNvGrpSpPr/>
          <p:nvPr/>
        </p:nvGrpSpPr>
        <p:grpSpPr>
          <a:xfrm>
            <a:off x="846541" y="-191243"/>
            <a:ext cx="10498919" cy="7061566"/>
            <a:chOff x="-1" y="0"/>
            <a:chExt cx="10498917" cy="7061565"/>
          </a:xfrm>
        </p:grpSpPr>
        <p:pic>
          <p:nvPicPr>
            <p:cNvPr id="161" name="Afbeelding" descr="Afbeelding"/>
            <p:cNvPicPr>
              <a:picLocks noChangeAspect="1"/>
            </p:cNvPicPr>
            <p:nvPr/>
          </p:nvPicPr>
          <p:blipFill>
            <a:blip r:embed="rId2">
              <a:extLst/>
            </a:blip>
            <a:srcRect l="0" t="2132" r="0" b="2132"/>
            <a:stretch>
              <a:fillRect/>
            </a:stretch>
          </p:blipFill>
          <p:spPr>
            <a:xfrm>
              <a:off x="4742159" y="3595538"/>
              <a:ext cx="5756757" cy="3466027"/>
            </a:xfrm>
            <a:prstGeom prst="rect">
              <a:avLst/>
            </a:prstGeom>
            <a:ln w="12700" cap="flat">
              <a:noFill/>
              <a:miter lim="400000"/>
            </a:ln>
            <a:effectLst/>
          </p:spPr>
        </p:pic>
        <p:pic>
          <p:nvPicPr>
            <p:cNvPr id="162" name="Afbeelding" descr="Afbeelding"/>
            <p:cNvPicPr>
              <a:picLocks noChangeAspect="1"/>
            </p:cNvPicPr>
            <p:nvPr/>
          </p:nvPicPr>
          <p:blipFill>
            <a:blip r:embed="rId3">
              <a:extLst/>
            </a:blip>
            <a:stretch>
              <a:fillRect/>
            </a:stretch>
          </p:blipFill>
          <p:spPr>
            <a:xfrm>
              <a:off x="-2" y="190477"/>
              <a:ext cx="4572004" cy="6858008"/>
            </a:xfrm>
            <a:prstGeom prst="rect">
              <a:avLst/>
            </a:prstGeom>
            <a:ln w="12700" cap="flat">
              <a:noFill/>
              <a:miter lim="400000"/>
            </a:ln>
            <a:effectLst/>
          </p:spPr>
        </p:pic>
        <p:pic>
          <p:nvPicPr>
            <p:cNvPr id="163" name="Afbeelding" descr="Afbeelding"/>
            <p:cNvPicPr>
              <a:picLocks noChangeAspect="1"/>
            </p:cNvPicPr>
            <p:nvPr/>
          </p:nvPicPr>
          <p:blipFill>
            <a:blip r:embed="rId4">
              <a:extLst/>
            </a:blip>
            <a:stretch>
              <a:fillRect/>
            </a:stretch>
          </p:blipFill>
          <p:spPr>
            <a:xfrm>
              <a:off x="4745709" y="-1"/>
              <a:ext cx="5749576" cy="3413812"/>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6" name="Afbeelding" descr="Afbeelding"/>
          <p:cNvPicPr>
            <a:picLocks noChangeAspect="1"/>
          </p:cNvPicPr>
          <p:nvPr/>
        </p:nvPicPr>
        <p:blipFill>
          <a:blip r:embed="rId2">
            <a:extLst/>
          </a:blip>
          <a:stretch>
            <a:fillRect/>
          </a:stretch>
        </p:blipFill>
        <p:spPr>
          <a:xfrm>
            <a:off x="0" y="228600"/>
            <a:ext cx="12192000" cy="64008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7" name="Afbeelding" descr="Afbeelding"/>
          <p:cNvPicPr>
            <a:picLocks noChangeAspect="1"/>
          </p:cNvPicPr>
          <p:nvPr/>
        </p:nvPicPr>
        <p:blipFill>
          <a:blip r:embed="rId3">
            <a:extLst/>
          </a:blip>
          <a:stretch>
            <a:fillRect/>
          </a:stretch>
        </p:blipFill>
        <p:spPr>
          <a:xfrm>
            <a:off x="2040127" y="280471"/>
            <a:ext cx="7552394" cy="5699189"/>
          </a:xfrm>
          <a:prstGeom prst="rect">
            <a:avLst/>
          </a:prstGeom>
          <a:ln w="12700">
            <a:miter lim="400000"/>
          </a:ln>
        </p:spPr>
      </p:pic>
      <p:pic>
        <p:nvPicPr>
          <p:cNvPr id="118" name="Afbeelding" descr="Afbeelding"/>
          <p:cNvPicPr>
            <a:picLocks noChangeAspect="1"/>
          </p:cNvPicPr>
          <p:nvPr/>
        </p:nvPicPr>
        <p:blipFill>
          <a:blip r:embed="rId4">
            <a:extLst/>
          </a:blip>
          <a:stretch>
            <a:fillRect/>
          </a:stretch>
        </p:blipFill>
        <p:spPr>
          <a:xfrm>
            <a:off x="7878615" y="5102588"/>
            <a:ext cx="2596349" cy="1086846"/>
          </a:xfrm>
          <a:prstGeom prst="rect">
            <a:avLst/>
          </a:prstGeom>
          <a:ln w="12700">
            <a:miter lim="400000"/>
          </a:ln>
        </p:spPr>
      </p:pic>
      <p:sp>
        <p:nvSpPr>
          <p:cNvPr id="119"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20" name="Afbeelding" descr="Afbeelding"/>
          <p:cNvPicPr>
            <a:picLocks noChangeAspect="1"/>
          </p:cNvPicPr>
          <p:nvPr/>
        </p:nvPicPr>
        <p:blipFill>
          <a:blip r:embed="rId5">
            <a:extLst/>
          </a:blip>
          <a:stretch>
            <a:fillRect/>
          </a:stretch>
        </p:blipFill>
        <p:spPr>
          <a:xfrm>
            <a:off x="6335500" y="4595007"/>
            <a:ext cx="1588833" cy="1636847"/>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4" name="Afbeelding" descr="Afbeelding"/>
          <p:cNvPicPr>
            <a:picLocks noChangeAspect="1"/>
          </p:cNvPicPr>
          <p:nvPr/>
        </p:nvPicPr>
        <p:blipFill>
          <a:blip r:embed="rId2">
            <a:extLst/>
          </a:blip>
          <a:stretch>
            <a:fillRect/>
          </a:stretch>
        </p:blipFill>
        <p:spPr>
          <a:xfrm>
            <a:off x="25815" y="0"/>
            <a:ext cx="12140370" cy="6858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6" name="Afbeelding" descr="Afbeelding"/>
          <p:cNvPicPr>
            <a:picLocks noChangeAspect="1"/>
          </p:cNvPicPr>
          <p:nvPr/>
        </p:nvPicPr>
        <p:blipFill>
          <a:blip r:embed="rId2">
            <a:extLst/>
          </a:blip>
          <a:stretch>
            <a:fillRect/>
          </a:stretch>
        </p:blipFill>
        <p:spPr>
          <a:xfrm>
            <a:off x="922724" y="-14882"/>
            <a:ext cx="10346551" cy="6887762"/>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8" name="Afbeelding" descr="Afbeelding"/>
          <p:cNvPicPr>
            <a:picLocks noChangeAspect="1"/>
          </p:cNvPicPr>
          <p:nvPr/>
        </p:nvPicPr>
        <p:blipFill>
          <a:blip r:embed="rId2">
            <a:extLst/>
          </a:blip>
          <a:stretch>
            <a:fillRect/>
          </a:stretch>
        </p:blipFill>
        <p:spPr>
          <a:xfrm>
            <a:off x="1272760" y="-28153"/>
            <a:ext cx="9296544" cy="6914306"/>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0" name="Afbeelding" descr="Afbeelding"/>
          <p:cNvPicPr>
            <a:picLocks noChangeAspect="1"/>
          </p:cNvPicPr>
          <p:nvPr/>
        </p:nvPicPr>
        <p:blipFill>
          <a:blip r:embed="rId2">
            <a:extLst/>
          </a:blip>
          <a:stretch>
            <a:fillRect/>
          </a:stretch>
        </p:blipFill>
        <p:spPr>
          <a:xfrm>
            <a:off x="0" y="215836"/>
            <a:ext cx="12192000" cy="6426327"/>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2" name="Afbeelding" descr="Afbeelding"/>
          <p:cNvPicPr>
            <a:picLocks noChangeAspect="1"/>
          </p:cNvPicPr>
          <p:nvPr/>
        </p:nvPicPr>
        <p:blipFill>
          <a:blip r:embed="rId2">
            <a:extLst/>
          </a:blip>
          <a:stretch>
            <a:fillRect/>
          </a:stretch>
        </p:blipFill>
        <p:spPr>
          <a:xfrm>
            <a:off x="186735" y="0"/>
            <a:ext cx="11818530" cy="6858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4" name="Afbeelding" descr="Afbeelding"/>
          <p:cNvPicPr>
            <a:picLocks noChangeAspect="1"/>
          </p:cNvPicPr>
          <p:nvPr/>
        </p:nvPicPr>
        <p:blipFill>
          <a:blip r:embed="rId2">
            <a:extLst/>
          </a:blip>
          <a:stretch>
            <a:fillRect/>
          </a:stretch>
        </p:blipFill>
        <p:spPr>
          <a:xfrm>
            <a:off x="622300" y="889000"/>
            <a:ext cx="10947400" cy="5080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6" name="Picture 2" descr="Picture 2"/>
          <p:cNvPicPr>
            <a:picLocks noChangeAspect="1"/>
          </p:cNvPicPr>
          <p:nvPr/>
        </p:nvPicPr>
        <p:blipFill>
          <a:blip r:embed="rId2">
            <a:extLst/>
          </a:blip>
          <a:stretch>
            <a:fillRect/>
          </a:stretch>
        </p:blipFill>
        <p:spPr>
          <a:xfrm>
            <a:off x="5809243" y="791853"/>
            <a:ext cx="5715004" cy="5715002"/>
          </a:xfrm>
          <a:prstGeom prst="rect">
            <a:avLst/>
          </a:prstGeom>
          <a:ln w="12700">
            <a:miter lim="400000"/>
          </a:ln>
        </p:spPr>
      </p:pic>
      <p:pic>
        <p:nvPicPr>
          <p:cNvPr id="137" name="Picture 4" descr="Picture 4"/>
          <p:cNvPicPr>
            <a:picLocks noChangeAspect="1"/>
          </p:cNvPicPr>
          <p:nvPr/>
        </p:nvPicPr>
        <p:blipFill>
          <a:blip r:embed="rId3">
            <a:extLst/>
          </a:blip>
          <a:stretch>
            <a:fillRect/>
          </a:stretch>
        </p:blipFill>
        <p:spPr>
          <a:xfrm>
            <a:off x="603948" y="1625290"/>
            <a:ext cx="5010152" cy="4048127"/>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