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notesSlides/notesSlide1.xml" ContentType="application/vnd.openxmlformats-officedocument.presentationml.notesSlide+xml"/>
  <Override PartName="/ppt/media/media1.mp4" ContentType="video/unknown"/>
  <Override PartName="/ppt/media/image3.jpeg" ContentType="image/jpeg"/>
  <Override PartName="/ppt/media/image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8" name="Shape 108"/>
          <p:cNvSpPr/>
          <p:nvPr>
            <p:ph type="sldImg"/>
          </p:nvPr>
        </p:nvSpPr>
        <p:spPr>
          <a:xfrm>
            <a:off x="1143000" y="685800"/>
            <a:ext cx="4572000" cy="3429000"/>
          </a:xfrm>
          <a:prstGeom prst="rect">
            <a:avLst/>
          </a:prstGeom>
        </p:spPr>
        <p:txBody>
          <a:bodyPr/>
          <a:lstStyle/>
          <a:p>
            <a:pPr/>
          </a:p>
        </p:txBody>
      </p:sp>
      <p:sp>
        <p:nvSpPr>
          <p:cNvPr id="109" name="Shape 10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0" name="Shape 120"/>
          <p:cNvSpPr/>
          <p:nvPr>
            <p:ph type="sldImg"/>
          </p:nvPr>
        </p:nvSpPr>
        <p:spPr>
          <a:prstGeom prst="rect">
            <a:avLst/>
          </a:prstGeom>
        </p:spPr>
        <p:txBody>
          <a:bodyPr/>
          <a:lstStyle/>
          <a:p>
            <a:pPr/>
          </a:p>
        </p:txBody>
      </p:sp>
      <p:sp>
        <p:nvSpPr>
          <p:cNvPr id="121" name="Shape 121"/>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7"/>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92" name="Titeltekst"/>
          <p:cNvSpPr txBox="1"/>
          <p:nvPr>
            <p:ph type="title"/>
          </p:nvPr>
        </p:nvSpPr>
        <p:spPr>
          <a:xfrm>
            <a:off x="1188721" y="5177790"/>
            <a:ext cx="9814560" cy="1200155"/>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93"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0">
    <p:spTree>
      <p:nvGrpSpPr>
        <p:cNvPr id="1" name=""/>
        <p:cNvGrpSpPr/>
        <p:nvPr/>
      </p:nvGrpSpPr>
      <p:grpSpPr>
        <a:xfrm>
          <a:off x="0" y="0"/>
          <a:ext cx="0" cy="0"/>
          <a:chOff x="0" y="0"/>
          <a:chExt cx="0" cy="0"/>
        </a:xfrm>
      </p:grpSpPr>
      <p:sp>
        <p:nvSpPr>
          <p:cNvPr id="100" name="Titeltekst"/>
          <p:cNvSpPr txBox="1"/>
          <p:nvPr>
            <p:ph type="title"/>
          </p:nvPr>
        </p:nvSpPr>
        <p:spPr>
          <a:prstGeom prst="rect">
            <a:avLst/>
          </a:prstGeom>
        </p:spPr>
        <p:txBody>
          <a:bodyPr/>
          <a:lstStyle>
            <a:lvl1pPr>
              <a:defRPr>
                <a:solidFill>
                  <a:srgbClr val="FFFFFF"/>
                </a:solidFill>
              </a:defRPr>
            </a:lvl1pPr>
          </a:lstStyle>
          <a:p>
            <a:pPr/>
            <a:r>
              <a:t>Titeltekst</a:t>
            </a:r>
          </a:p>
        </p:txBody>
      </p:sp>
      <p:sp>
        <p:nvSpPr>
          <p:cNvPr id="101" name="Hoofdtekst - niveau één…"/>
          <p:cNvSpPr txBox="1"/>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02" name="Dianummer"/>
          <p:cNvSpPr txBox="1"/>
          <p:nvPr>
            <p:ph type="sldNum" sz="quarter" idx="2"/>
          </p:nvPr>
        </p:nvSpPr>
        <p:spPr>
          <a:xfrm>
            <a:off x="11095181" y="6414762"/>
            <a:ext cx="258620" cy="248301"/>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2"/>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7"/>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4" y="2057400"/>
            <a:ext cx="3932246"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2"/>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png"/><Relationship Id="rId3" Type="http://schemas.openxmlformats.org/officeDocument/2006/relationships/image" Target="../media/image1.jpeg"/><Relationship Id="rId4"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tif"/><Relationship Id="rId4" Type="http://schemas.openxmlformats.org/officeDocument/2006/relationships/image" Target="../media/image2.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13" name="Groepeer"/>
          <p:cNvGrpSpPr/>
          <p:nvPr/>
        </p:nvGrpSpPr>
        <p:grpSpPr>
          <a:xfrm>
            <a:off x="5656160" y="1353538"/>
            <a:ext cx="6176854" cy="4150922"/>
            <a:chOff x="0" y="-1"/>
            <a:chExt cx="6176853" cy="4150920"/>
          </a:xfrm>
        </p:grpSpPr>
        <p:pic>
          <p:nvPicPr>
            <p:cNvPr id="111" name="Graphic 1" descr="Graphic 1"/>
            <p:cNvPicPr>
              <a:picLocks noChangeAspect="1"/>
            </p:cNvPicPr>
            <p:nvPr/>
          </p:nvPicPr>
          <p:blipFill>
            <a:blip r:embed="rId2">
              <a:extLst/>
            </a:blip>
            <a:stretch>
              <a:fillRect/>
            </a:stretch>
          </p:blipFill>
          <p:spPr>
            <a:xfrm>
              <a:off x="-1" y="-2"/>
              <a:ext cx="6176854" cy="2470746"/>
            </a:xfrm>
            <a:prstGeom prst="rect">
              <a:avLst/>
            </a:prstGeom>
            <a:ln w="12700" cap="flat">
              <a:noFill/>
              <a:miter lim="400000"/>
            </a:ln>
            <a:effectLst/>
          </p:spPr>
        </p:pic>
        <p:pic>
          <p:nvPicPr>
            <p:cNvPr id="112" name="image4.jpeg" descr="image4.jpeg"/>
            <p:cNvPicPr>
              <a:picLocks noChangeAspect="1"/>
            </p:cNvPicPr>
            <p:nvPr/>
          </p:nvPicPr>
          <p:blipFill>
            <a:blip r:embed="rId3">
              <a:extLst/>
            </a:blip>
            <a:stretch>
              <a:fillRect/>
            </a:stretch>
          </p:blipFill>
          <p:spPr>
            <a:xfrm>
              <a:off x="79755" y="2361915"/>
              <a:ext cx="6038661" cy="1789005"/>
            </a:xfrm>
            <a:prstGeom prst="rect">
              <a:avLst/>
            </a:prstGeom>
            <a:ln w="12700" cap="flat">
              <a:noFill/>
              <a:miter lim="400000"/>
            </a:ln>
            <a:effectLst/>
          </p:spPr>
        </p:pic>
      </p:grpSp>
      <p:pic>
        <p:nvPicPr>
          <p:cNvPr id="114" name="Picture 4" descr="Picture 4"/>
          <p:cNvPicPr>
            <a:picLocks noChangeAspect="1"/>
          </p:cNvPicPr>
          <p:nvPr/>
        </p:nvPicPr>
        <p:blipFill>
          <a:blip r:embed="rId4">
            <a:extLst/>
          </a:blip>
          <a:srcRect l="21019" t="0" r="46040" b="0"/>
          <a:stretch>
            <a:fillRect/>
          </a:stretch>
        </p:blipFill>
        <p:spPr>
          <a:xfrm>
            <a:off x="-24219" y="0"/>
            <a:ext cx="4141502" cy="6858000"/>
          </a:xfrm>
          <a:prstGeom prst="rect">
            <a:avLst/>
          </a:prstGeom>
          <a:ln w="12700">
            <a:miter lim="400000"/>
          </a:ln>
        </p:spPr>
      </p:pic>
      <p:pic>
        <p:nvPicPr>
          <p:cNvPr id="115" name="Picture 4" descr="Picture 4"/>
          <p:cNvPicPr>
            <a:picLocks noChangeAspect="1"/>
          </p:cNvPicPr>
          <p:nvPr/>
        </p:nvPicPr>
        <p:blipFill>
          <a:blip r:embed="rId4">
            <a:extLst/>
          </a:blip>
          <a:srcRect l="15266" t="0" r="43816" b="0"/>
          <a:stretch>
            <a:fillRect/>
          </a:stretch>
        </p:blipFill>
        <p:spPr>
          <a:xfrm>
            <a:off x="-36344" y="0"/>
            <a:ext cx="5144228" cy="6858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2" name="Afbeelding" descr="Afbeelding"/>
          <p:cNvPicPr>
            <a:picLocks noChangeAspect="1"/>
          </p:cNvPicPr>
          <p:nvPr/>
        </p:nvPicPr>
        <p:blipFill>
          <a:blip r:embed="rId2">
            <a:extLst/>
          </a:blip>
          <a:srcRect l="0" t="5572" r="0" b="20325"/>
          <a:stretch>
            <a:fillRect/>
          </a:stretch>
        </p:blipFill>
        <p:spPr>
          <a:xfrm>
            <a:off x="0" y="1090414"/>
            <a:ext cx="12192000" cy="4677301"/>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7" name="Afbeelding" descr="Afbeelding"/>
          <p:cNvPicPr>
            <a:picLocks noChangeAspect="1"/>
          </p:cNvPicPr>
          <p:nvPr/>
        </p:nvPicPr>
        <p:blipFill>
          <a:blip r:embed="rId3">
            <a:extLst/>
          </a:blip>
          <a:stretch>
            <a:fillRect/>
          </a:stretch>
        </p:blipFill>
        <p:spPr>
          <a:xfrm>
            <a:off x="2040127" y="280471"/>
            <a:ext cx="7552394" cy="5699189"/>
          </a:xfrm>
          <a:prstGeom prst="rect">
            <a:avLst/>
          </a:prstGeom>
          <a:ln w="12700">
            <a:miter lim="400000"/>
          </a:ln>
        </p:spPr>
      </p:pic>
      <p:sp>
        <p:nvSpPr>
          <p:cNvPr id="118"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19" name="Afbeelding" descr="Afbeelding"/>
          <p:cNvPicPr>
            <a:picLocks noChangeAspect="1"/>
          </p:cNvPicPr>
          <p:nvPr/>
        </p:nvPicPr>
        <p:blipFill>
          <a:blip r:embed="rId4">
            <a:extLst/>
          </a:blip>
          <a:stretch>
            <a:fillRect/>
          </a:stretch>
        </p:blipFill>
        <p:spPr>
          <a:xfrm>
            <a:off x="791348" y="3006818"/>
            <a:ext cx="3613468" cy="1810977"/>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3" name="Afbeelding" descr="Afbeelding"/>
          <p:cNvPicPr>
            <a:picLocks noChangeAspect="1"/>
          </p:cNvPicPr>
          <p:nvPr/>
        </p:nvPicPr>
        <p:blipFill>
          <a:blip r:embed="rId2">
            <a:extLst/>
          </a:blip>
          <a:stretch>
            <a:fillRect/>
          </a:stretch>
        </p:blipFill>
        <p:spPr>
          <a:xfrm>
            <a:off x="0" y="4190"/>
            <a:ext cx="12192000" cy="684962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5" name="Wijzig tekst: klik 2x"/>
          <p:cNvSpPr txBox="1"/>
          <p:nvPr>
            <p:ph type="ctrTitle"/>
          </p:nvPr>
        </p:nvSpPr>
        <p:spPr>
          <a:prstGeom prst="rect">
            <a:avLst/>
          </a:prstGeom>
        </p:spPr>
        <p:txBody>
          <a:bodyPr/>
          <a:lstStyle/>
          <a:p>
            <a:pPr/>
          </a:p>
        </p:txBody>
      </p:sp>
      <p:sp>
        <p:nvSpPr>
          <p:cNvPr id="126" name="Wijzig tekst: klik 2x"/>
          <p:cNvSpPr txBox="1"/>
          <p:nvPr>
            <p:ph type="subTitle" sz="quarter" idx="1"/>
          </p:nvPr>
        </p:nvSpPr>
        <p:spPr>
          <a:prstGeom prst="rect">
            <a:avLst/>
          </a:prstGeom>
        </p:spPr>
        <p:txBody>
          <a:bodyPr/>
          <a:lstStyle/>
          <a:p>
            <a:pPr/>
          </a:p>
        </p:txBody>
      </p:sp>
      <p:pic>
        <p:nvPicPr>
          <p:cNvPr id="127" name="moving-head-lichtshow-sax-with-the-dj.mp4" descr="moving-head-lichtshow-sax-with-the-dj.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54956" fill="hold"/>
                                        <p:tgtEl>
                                          <p:spTgt spid="127"/>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27"/>
                </p:tgtEl>
              </p:cMediaNode>
            </p:video>
            <p:seq concurrent="1" prevAc="none" nextAc="seek">
              <p:cTn id="8" evtFilter="cancelBubble" nodeType="interactiveSeq" restart="whenNotActive" fill="hold">
                <p:stCondLst>
                  <p:cond delay="0" evt="onClick">
                    <p:tgtEl>
                      <p:spTgt spid="127"/>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127"/>
                                        </p:tgtEl>
                                      </p:cBhvr>
                                    </p:cmd>
                                  </p:childTnLst>
                                </p:cTn>
                              </p:par>
                            </p:childTnLst>
                          </p:cTn>
                        </p:par>
                      </p:childTnLst>
                    </p:cTn>
                  </p:par>
                </p:childTnLst>
              </p:cTn>
              <p:nextCondLst>
                <p:cond delay="0" evt="onClick">
                  <p:tgtEl>
                    <p:spTgt spid="12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9" name="Afbeelding" descr="Afbeelding"/>
          <p:cNvPicPr>
            <a:picLocks noChangeAspect="1"/>
          </p:cNvPicPr>
          <p:nvPr/>
        </p:nvPicPr>
        <p:blipFill>
          <a:blip r:embed="rId2">
            <a:extLst/>
          </a:blip>
          <a:stretch>
            <a:fillRect/>
          </a:stretch>
        </p:blipFill>
        <p:spPr>
          <a:xfrm>
            <a:off x="955547" y="-1"/>
            <a:ext cx="10011680" cy="68580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1" name="Afbeelding" descr="Afbeelding"/>
          <p:cNvPicPr>
            <a:picLocks noChangeAspect="1"/>
          </p:cNvPicPr>
          <p:nvPr/>
        </p:nvPicPr>
        <p:blipFill>
          <a:blip r:embed="rId2">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3" name="Picture 2" descr="Picture 2"/>
          <p:cNvPicPr>
            <a:picLocks noChangeAspect="1"/>
          </p:cNvPicPr>
          <p:nvPr/>
        </p:nvPicPr>
        <p:blipFill>
          <a:blip r:embed="rId2">
            <a:extLst/>
          </a:blip>
          <a:stretch>
            <a:fillRect/>
          </a:stretch>
        </p:blipFill>
        <p:spPr>
          <a:xfrm>
            <a:off x="5809243" y="791853"/>
            <a:ext cx="5715004" cy="5715002"/>
          </a:xfrm>
          <a:prstGeom prst="rect">
            <a:avLst/>
          </a:prstGeom>
          <a:ln w="12700">
            <a:miter lim="400000"/>
          </a:ln>
        </p:spPr>
      </p:pic>
      <p:pic>
        <p:nvPicPr>
          <p:cNvPr id="134" name="Picture 4" descr="Picture 4"/>
          <p:cNvPicPr>
            <a:picLocks noChangeAspect="1"/>
          </p:cNvPicPr>
          <p:nvPr/>
        </p:nvPicPr>
        <p:blipFill>
          <a:blip r:embed="rId3">
            <a:extLst/>
          </a:blip>
          <a:stretch>
            <a:fillRect/>
          </a:stretch>
        </p:blipFill>
        <p:spPr>
          <a:xfrm>
            <a:off x="603948" y="1625290"/>
            <a:ext cx="5010152" cy="4048127"/>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6" name="Driehoek 40"/>
          <p:cNvSpPr/>
          <p:nvPr/>
        </p:nvSpPr>
        <p:spPr>
          <a:xfrm rot="16200000">
            <a:off x="7378557" y="5099525"/>
            <a:ext cx="1624031" cy="495224"/>
          </a:xfrm>
          <a:prstGeom prst="triangle">
            <a:avLst/>
          </a:prstGeom>
          <a:solidFill>
            <a:srgbClr val="FFFFFF"/>
          </a:solidFill>
          <a:ln w="12700">
            <a:miter lim="400000"/>
          </a:ln>
        </p:spPr>
        <p:txBody>
          <a:bodyPr lIns="45718" tIns="45718" rIns="45718" bIns="45718"/>
          <a:lstStyle/>
          <a:p>
            <a:pPr defTabSz="822960">
              <a:defRPr sz="1000">
                <a:latin typeface="Gill Sans"/>
                <a:ea typeface="Gill Sans"/>
                <a:cs typeface="Gill Sans"/>
                <a:sym typeface="Gill Sans"/>
              </a:defRPr>
            </a:pPr>
          </a:p>
        </p:txBody>
      </p:sp>
      <p:pic>
        <p:nvPicPr>
          <p:cNvPr id="137" name="Afbeelding" descr="Afbeelding"/>
          <p:cNvPicPr>
            <a:picLocks noChangeAspect="1"/>
          </p:cNvPicPr>
          <p:nvPr/>
        </p:nvPicPr>
        <p:blipFill>
          <a:blip r:embed="rId2">
            <a:extLst/>
          </a:blip>
          <a:stretch>
            <a:fillRect/>
          </a:stretch>
        </p:blipFill>
        <p:spPr>
          <a:xfrm>
            <a:off x="2507838" y="0"/>
            <a:ext cx="7201724" cy="6858000"/>
          </a:xfrm>
          <a:prstGeom prst="rect">
            <a:avLst/>
          </a:prstGeom>
          <a:ln w="12700">
            <a:miter lim="400000"/>
          </a:ln>
        </p:spPr>
      </p:pic>
      <p:sp>
        <p:nvSpPr>
          <p:cNvPr id="138" name="Pijl"/>
          <p:cNvSpPr/>
          <p:nvPr/>
        </p:nvSpPr>
        <p:spPr>
          <a:xfrm rot="909869">
            <a:off x="4353233" y="3023342"/>
            <a:ext cx="504554" cy="355350"/>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39" name="Pijl"/>
          <p:cNvSpPr/>
          <p:nvPr/>
        </p:nvSpPr>
        <p:spPr>
          <a:xfrm rot="1141917">
            <a:off x="5610533" y="3596070"/>
            <a:ext cx="504554" cy="355350"/>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0" name="Pijl"/>
          <p:cNvSpPr/>
          <p:nvPr/>
        </p:nvSpPr>
        <p:spPr>
          <a:xfrm rot="17701926">
            <a:off x="3261033" y="3239653"/>
            <a:ext cx="504554" cy="355352"/>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1" name="Pijl"/>
          <p:cNvSpPr/>
          <p:nvPr/>
        </p:nvSpPr>
        <p:spPr>
          <a:xfrm rot="20460000">
            <a:off x="7058331" y="3721841"/>
            <a:ext cx="504554" cy="355350"/>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2" name="Pijl"/>
          <p:cNvSpPr/>
          <p:nvPr/>
        </p:nvSpPr>
        <p:spPr>
          <a:xfrm rot="4264611">
            <a:off x="8747431" y="3276710"/>
            <a:ext cx="504554" cy="355351"/>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3" name="Pijl"/>
          <p:cNvSpPr/>
          <p:nvPr/>
        </p:nvSpPr>
        <p:spPr>
          <a:xfrm rot="7209869">
            <a:off x="8555728" y="5159752"/>
            <a:ext cx="504554" cy="355351"/>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4" name="Pijl"/>
          <p:cNvSpPr/>
          <p:nvPr/>
        </p:nvSpPr>
        <p:spPr>
          <a:xfrm rot="9860977">
            <a:off x="7256688" y="6109441"/>
            <a:ext cx="504554" cy="355350"/>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5" name="Pijl"/>
          <p:cNvSpPr/>
          <p:nvPr/>
        </p:nvSpPr>
        <p:spPr>
          <a:xfrm rot="10740304">
            <a:off x="5356533" y="6329919"/>
            <a:ext cx="504554" cy="355352"/>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6" name="Pijl"/>
          <p:cNvSpPr/>
          <p:nvPr/>
        </p:nvSpPr>
        <p:spPr>
          <a:xfrm rot="11023566">
            <a:off x="3638977" y="6287241"/>
            <a:ext cx="504554" cy="355350"/>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7" name="+"/>
          <p:cNvSpPr txBox="1"/>
          <p:nvPr/>
        </p:nvSpPr>
        <p:spPr>
          <a:xfrm>
            <a:off x="7314727" y="3220285"/>
            <a:ext cx="287567" cy="45465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2900">
                <a:latin typeface="+mj-lt"/>
                <a:ea typeface="+mj-ea"/>
                <a:cs typeface="+mj-cs"/>
                <a:sym typeface="Calibri"/>
              </a:defRPr>
            </a:lvl1pPr>
          </a:lstStyle>
          <a:p>
            <a:pPr/>
            <a:r>
              <a:t>+</a:t>
            </a:r>
          </a:p>
        </p:txBody>
      </p:sp>
      <p:sp>
        <p:nvSpPr>
          <p:cNvPr id="148" name="-"/>
          <p:cNvSpPr txBox="1"/>
          <p:nvPr/>
        </p:nvSpPr>
        <p:spPr>
          <a:xfrm>
            <a:off x="8171022" y="2420290"/>
            <a:ext cx="240221" cy="539434"/>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500">
                <a:latin typeface="+mj-lt"/>
                <a:ea typeface="+mj-ea"/>
                <a:cs typeface="+mj-cs"/>
                <a:sym typeface="Calibri"/>
              </a:defRPr>
            </a:lvl1pPr>
          </a:lstStyle>
          <a:p>
            <a:pPr/>
            <a:r>
              <a:t>-</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0" name="Picture 4" descr="Picture 4"/>
          <p:cNvPicPr>
            <a:picLocks noChangeAspect="1"/>
          </p:cNvPicPr>
          <p:nvPr/>
        </p:nvPicPr>
        <p:blipFill>
          <a:blip r:embed="rId2">
            <a:extLst/>
          </a:blip>
          <a:stretch>
            <a:fillRect/>
          </a:stretch>
        </p:blipFill>
        <p:spPr>
          <a:xfrm>
            <a:off x="1471419" y="696020"/>
            <a:ext cx="9144001" cy="5648327"/>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