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media/image1.jpeg" ContentType="image/jpeg"/>
  <Override PartName="/ppt/media/image2.jpeg" ContentType="image/jpeg"/>
  <Override PartName="/ppt/media/image3.jpeg" ContentType="image/jpeg"/>
  <Override PartName="/ppt/theme/theme2.xml" ContentType="application/vnd.openxmlformats-officedocument.theme+xml"/>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notesSlides/notesSlide1.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9" name="Shape 139"/>
          <p:cNvSpPr/>
          <p:nvPr>
            <p:ph type="sldImg"/>
          </p:nvPr>
        </p:nvSpPr>
        <p:spPr>
          <a:xfrm>
            <a:off x="1143000" y="685800"/>
            <a:ext cx="4572000" cy="3429000"/>
          </a:xfrm>
          <a:prstGeom prst="rect">
            <a:avLst/>
          </a:prstGeom>
        </p:spPr>
        <p:txBody>
          <a:bodyPr/>
          <a:lstStyle/>
          <a:p>
            <a:pPr/>
          </a:p>
        </p:txBody>
      </p:sp>
      <p:sp>
        <p:nvSpPr>
          <p:cNvPr id="140" name="Shape 14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 name="Shape 154"/>
          <p:cNvSpPr/>
          <p:nvPr>
            <p:ph type="sldImg"/>
          </p:nvPr>
        </p:nvSpPr>
        <p:spPr>
          <a:prstGeom prst="rect">
            <a:avLst/>
          </a:prstGeom>
        </p:spPr>
        <p:txBody>
          <a:bodyPr/>
          <a:lstStyle/>
          <a:p>
            <a:pPr/>
          </a:p>
        </p:txBody>
      </p:sp>
      <p:sp>
        <p:nvSpPr>
          <p:cNvPr id="155" name="Shape 155"/>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70"/>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91"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92" name="Tijdelijke aanduiding voor afbeelding 2"/>
          <p:cNvSpPr/>
          <p:nvPr>
            <p:ph type="pic" sz="half" idx="21"/>
          </p:nvPr>
        </p:nvSpPr>
        <p:spPr>
          <a:xfrm>
            <a:off x="5183187" y="987425"/>
            <a:ext cx="6172204" cy="4873625"/>
          </a:xfrm>
          <a:prstGeom prst="rect">
            <a:avLst/>
          </a:prstGeom>
        </p:spPr>
        <p:txBody>
          <a:bodyPr lIns="91439" tIns="45719" rIns="91439" bIns="45719">
            <a:noAutofit/>
          </a:bodyPr>
          <a:lstStyle/>
          <a:p>
            <a:pPr/>
          </a:p>
        </p:txBody>
      </p:sp>
      <p:sp>
        <p:nvSpPr>
          <p:cNvPr id="93"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9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Mens &amp; Gezondheid">
    <p:spTree>
      <p:nvGrpSpPr>
        <p:cNvPr id="1" name=""/>
        <p:cNvGrpSpPr/>
        <p:nvPr/>
      </p:nvGrpSpPr>
      <p:grpSpPr>
        <a:xfrm>
          <a:off x="0" y="0"/>
          <a:ext cx="0" cy="0"/>
          <a:chOff x="0" y="0"/>
          <a:chExt cx="0" cy="0"/>
        </a:xfrm>
      </p:grpSpPr>
      <p:sp>
        <p:nvSpPr>
          <p:cNvPr id="101" name="Parallellogram 2"/>
          <p:cNvSpPr/>
          <p:nvPr/>
        </p:nvSpPr>
        <p:spPr>
          <a:xfrm>
            <a:off x="9012200" y="-61881"/>
            <a:ext cx="3297247" cy="6968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2FBC8E"/>
              </a:gs>
            </a:gsLst>
            <a:lin ang="3600000"/>
          </a:gradFill>
          <a:ln w="12700">
            <a:miter lim="400000"/>
          </a:ln>
        </p:spPr>
        <p:txBody>
          <a:bodyPr lIns="45718" tIns="45718" rIns="45718" bIns="45718" anchor="ctr"/>
          <a:lstStyle/>
          <a:p>
            <a:pPr algn="ctr">
              <a:defRPr>
                <a:solidFill>
                  <a:srgbClr val="FFFFFF"/>
                </a:solidFill>
              </a:defRPr>
            </a:pPr>
          </a:p>
        </p:txBody>
      </p:sp>
      <p:grpSp>
        <p:nvGrpSpPr>
          <p:cNvPr id="104" name="Afbeelding 4"/>
          <p:cNvGrpSpPr/>
          <p:nvPr/>
        </p:nvGrpSpPr>
        <p:grpSpPr>
          <a:xfrm>
            <a:off x="6441388" y="908987"/>
            <a:ext cx="5040022" cy="5040027"/>
            <a:chOff x="0" y="-1"/>
            <a:chExt cx="5040021" cy="5040025"/>
          </a:xfrm>
        </p:grpSpPr>
        <p:sp>
          <p:nvSpPr>
            <p:cNvPr id="102" name="Vorm"/>
            <p:cNvSpPr/>
            <p:nvPr/>
          </p:nvSpPr>
          <p:spPr>
            <a:xfrm>
              <a:off x="0" y="-1"/>
              <a:ext cx="5040021" cy="5040025"/>
            </a:xfrm>
            <a:prstGeom prst="ellipse">
              <a:avLst/>
            </a:prstGeom>
            <a:solidFill>
              <a:srgbClr val="F36B30"/>
            </a:solidFill>
            <a:ln w="12700" cap="flat">
              <a:noFill/>
              <a:miter lim="400000"/>
            </a:ln>
            <a:effectLst/>
          </p:spPr>
          <p:txBody>
            <a:bodyPr wrap="square" lIns="45718" tIns="45718" rIns="45718" bIns="45718" numCol="1" anchor="ctr">
              <a:noAutofit/>
            </a:bodyPr>
            <a:lstStyle/>
            <a:p>
              <a:pPr/>
            </a:p>
          </p:txBody>
        </p:sp>
        <p:pic>
          <p:nvPicPr>
            <p:cNvPr id="103" name="image1.jpeg" descr="image1.jpeg"/>
            <p:cNvPicPr>
              <a:picLocks noChangeAspect="1"/>
            </p:cNvPicPr>
            <p:nvPr/>
          </p:nvPicPr>
          <p:blipFill>
            <a:blip r:embed="rId2">
              <a:extLst/>
            </a:blip>
            <a:srcRect l="0" t="0" r="1" b="1"/>
            <a:stretch>
              <a:fillRect/>
            </a:stretch>
          </p:blipFill>
          <p:spPr>
            <a:xfrm>
              <a:off x="-1" y="-2"/>
              <a:ext cx="5039916"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105" name="Hoofdtekst - niveau één…"/>
          <p:cNvSpPr txBox="1"/>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06" name="Titeltekst"/>
          <p:cNvSpPr txBox="1"/>
          <p:nvPr>
            <p:ph type="title"/>
          </p:nvPr>
        </p:nvSpPr>
        <p:spPr>
          <a:xfrm>
            <a:off x="850403" y="915120"/>
            <a:ext cx="6256250" cy="550004"/>
          </a:xfrm>
          <a:prstGeom prst="rect">
            <a:avLst/>
          </a:prstGeom>
        </p:spPr>
        <p:txBody>
          <a:bodyPr/>
          <a:lstStyle>
            <a:lvl1pPr>
              <a:lnSpc>
                <a:spcPct val="110000"/>
              </a:lnSpc>
              <a:defRPr sz="2400">
                <a:solidFill>
                  <a:srgbClr val="595959"/>
                </a:solidFill>
              </a:defRPr>
            </a:lvl1pPr>
          </a:lstStyle>
          <a:p>
            <a:pPr/>
            <a:r>
              <a:t>Titeltekst</a:t>
            </a:r>
          </a:p>
        </p:txBody>
      </p:sp>
      <p:sp>
        <p:nvSpPr>
          <p:cNvPr id="107" name="Dianummer"/>
          <p:cNvSpPr txBox="1"/>
          <p:nvPr>
            <p:ph type="sldNum" sz="quarter" idx="2"/>
          </p:nvPr>
        </p:nvSpPr>
        <p:spPr>
          <a:xfrm>
            <a:off x="8478981" y="6232200"/>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Ontwerp Productie &amp; Wereldhandel">
    <p:spTree>
      <p:nvGrpSpPr>
        <p:cNvPr id="1" name=""/>
        <p:cNvGrpSpPr/>
        <p:nvPr/>
      </p:nvGrpSpPr>
      <p:grpSpPr>
        <a:xfrm>
          <a:off x="0" y="0"/>
          <a:ext cx="0" cy="0"/>
          <a:chOff x="0" y="0"/>
          <a:chExt cx="0" cy="0"/>
        </a:xfrm>
      </p:grpSpPr>
      <p:sp>
        <p:nvSpPr>
          <p:cNvPr id="114" name="Parallellogram 2"/>
          <p:cNvSpPr/>
          <p:nvPr/>
        </p:nvSpPr>
        <p:spPr>
          <a:xfrm>
            <a:off x="9012200" y="-61881"/>
            <a:ext cx="3297245" cy="69680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F06D30"/>
              </a:gs>
            </a:gsLst>
            <a:lin ang="3600000"/>
          </a:gradFill>
          <a:ln w="12700">
            <a:miter lim="400000"/>
          </a:ln>
        </p:spPr>
        <p:txBody>
          <a:bodyPr lIns="45718" tIns="45718" rIns="45718" bIns="45718" anchor="ctr"/>
          <a:lstStyle/>
          <a:p>
            <a:pPr algn="ctr">
              <a:defRPr>
                <a:solidFill>
                  <a:srgbClr val="FFFFFF"/>
                </a:solidFill>
              </a:defRPr>
            </a:pPr>
          </a:p>
        </p:txBody>
      </p:sp>
      <p:grpSp>
        <p:nvGrpSpPr>
          <p:cNvPr id="117" name="Afbeelding 4"/>
          <p:cNvGrpSpPr/>
          <p:nvPr/>
        </p:nvGrpSpPr>
        <p:grpSpPr>
          <a:xfrm>
            <a:off x="6441389" y="908991"/>
            <a:ext cx="5040017" cy="5040018"/>
            <a:chOff x="0" y="-1"/>
            <a:chExt cx="5040016" cy="5040017"/>
          </a:xfrm>
        </p:grpSpPr>
        <p:sp>
          <p:nvSpPr>
            <p:cNvPr id="115" name="Vorm"/>
            <p:cNvSpPr/>
            <p:nvPr/>
          </p:nvSpPr>
          <p:spPr>
            <a:xfrm>
              <a:off x="-1" y="-1"/>
              <a:ext cx="5040017" cy="5040018"/>
            </a:xfrm>
            <a:prstGeom prst="ellipse">
              <a:avLst/>
            </a:prstGeom>
            <a:solidFill>
              <a:srgbClr val="F36B30"/>
            </a:solidFill>
            <a:ln w="12700" cap="flat">
              <a:noFill/>
              <a:miter lim="400000"/>
            </a:ln>
            <a:effectLst/>
          </p:spPr>
          <p:txBody>
            <a:bodyPr wrap="square" lIns="45718" tIns="45718" rIns="45718" bIns="45718" numCol="1" anchor="ctr">
              <a:noAutofit/>
            </a:bodyPr>
            <a:lstStyle/>
            <a:p>
              <a:pPr/>
            </a:p>
          </p:txBody>
        </p:sp>
        <p:pic>
          <p:nvPicPr>
            <p:cNvPr id="116" name="image5.jpeg" descr="image5.jpeg"/>
            <p:cNvPicPr>
              <a:picLocks noChangeAspect="1"/>
            </p:cNvPicPr>
            <p:nvPr/>
          </p:nvPicPr>
          <p:blipFill>
            <a:blip r:embed="rId2">
              <a:extLst/>
            </a:blip>
            <a:srcRect l="0" t="0" r="1" b="1"/>
            <a:stretch>
              <a:fillRect/>
            </a:stretch>
          </p:blipFill>
          <p:spPr>
            <a:xfrm>
              <a:off x="-1" y="-2"/>
              <a:ext cx="5039916"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118" name="Hoofdtekst - niveau één…"/>
          <p:cNvSpPr txBox="1"/>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19" name="Titeltekst"/>
          <p:cNvSpPr txBox="1"/>
          <p:nvPr>
            <p:ph type="title"/>
          </p:nvPr>
        </p:nvSpPr>
        <p:spPr>
          <a:xfrm>
            <a:off x="850403" y="915120"/>
            <a:ext cx="6256250" cy="550004"/>
          </a:xfrm>
          <a:prstGeom prst="rect">
            <a:avLst/>
          </a:prstGeom>
        </p:spPr>
        <p:txBody>
          <a:bodyPr/>
          <a:lstStyle>
            <a:lvl1pPr>
              <a:lnSpc>
                <a:spcPct val="110000"/>
              </a:lnSpc>
              <a:defRPr sz="2400">
                <a:solidFill>
                  <a:srgbClr val="595959"/>
                </a:solidFill>
              </a:defRPr>
            </a:lvl1pPr>
          </a:lstStyle>
          <a:p>
            <a:pPr/>
            <a:r>
              <a:t>Titeltekst</a:t>
            </a:r>
          </a:p>
        </p:txBody>
      </p:sp>
      <p:sp>
        <p:nvSpPr>
          <p:cNvPr id="120"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igitaal Media &amp; Entertainment">
    <p:spTree>
      <p:nvGrpSpPr>
        <p:cNvPr id="1" name=""/>
        <p:cNvGrpSpPr/>
        <p:nvPr/>
      </p:nvGrpSpPr>
      <p:grpSpPr>
        <a:xfrm>
          <a:off x="0" y="0"/>
          <a:ext cx="0" cy="0"/>
          <a:chOff x="0" y="0"/>
          <a:chExt cx="0" cy="0"/>
        </a:xfrm>
      </p:grpSpPr>
      <p:sp>
        <p:nvSpPr>
          <p:cNvPr id="127" name="Parallellogram 2"/>
          <p:cNvSpPr/>
          <p:nvPr/>
        </p:nvSpPr>
        <p:spPr>
          <a:xfrm>
            <a:off x="9012200" y="-61879"/>
            <a:ext cx="3297243" cy="69680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642D92"/>
              </a:gs>
            </a:gsLst>
            <a:lin ang="3600000"/>
          </a:gradFill>
          <a:ln w="12700">
            <a:miter lim="400000"/>
          </a:ln>
        </p:spPr>
        <p:txBody>
          <a:bodyPr lIns="45718" tIns="45718" rIns="45718" bIns="45718" anchor="ctr"/>
          <a:lstStyle/>
          <a:p>
            <a:pPr algn="ctr">
              <a:defRPr>
                <a:solidFill>
                  <a:srgbClr val="FFFFFF"/>
                </a:solidFill>
              </a:defRPr>
            </a:pPr>
          </a:p>
        </p:txBody>
      </p:sp>
      <p:grpSp>
        <p:nvGrpSpPr>
          <p:cNvPr id="130" name="Afbeelding 4"/>
          <p:cNvGrpSpPr/>
          <p:nvPr/>
        </p:nvGrpSpPr>
        <p:grpSpPr>
          <a:xfrm>
            <a:off x="6441393" y="908994"/>
            <a:ext cx="5040010" cy="5040012"/>
            <a:chOff x="0" y="-1"/>
            <a:chExt cx="5040009" cy="5040010"/>
          </a:xfrm>
        </p:grpSpPr>
        <p:sp>
          <p:nvSpPr>
            <p:cNvPr id="128" name="Vorm"/>
            <p:cNvSpPr/>
            <p:nvPr/>
          </p:nvSpPr>
          <p:spPr>
            <a:xfrm>
              <a:off x="-1" y="0"/>
              <a:ext cx="5040010" cy="5040010"/>
            </a:xfrm>
            <a:prstGeom prst="ellipse">
              <a:avLst/>
            </a:prstGeom>
            <a:solidFill>
              <a:srgbClr val="F36B30"/>
            </a:solidFill>
            <a:ln w="12700" cap="flat">
              <a:noFill/>
              <a:miter lim="400000"/>
            </a:ln>
            <a:effectLst/>
          </p:spPr>
          <p:txBody>
            <a:bodyPr wrap="square" lIns="45718" tIns="45718" rIns="45718" bIns="45718" numCol="1" anchor="ctr">
              <a:noAutofit/>
            </a:bodyPr>
            <a:lstStyle/>
            <a:p>
              <a:pPr/>
            </a:p>
          </p:txBody>
        </p:sp>
        <p:pic>
          <p:nvPicPr>
            <p:cNvPr id="129" name="image6.jpeg" descr="image6.jpeg"/>
            <p:cNvPicPr>
              <a:picLocks noChangeAspect="1"/>
            </p:cNvPicPr>
            <p:nvPr/>
          </p:nvPicPr>
          <p:blipFill>
            <a:blip r:embed="rId2">
              <a:extLst/>
            </a:blip>
            <a:srcRect l="0" t="0" r="1" b="1"/>
            <a:stretch>
              <a:fillRect/>
            </a:stretch>
          </p:blipFill>
          <p:spPr>
            <a:xfrm>
              <a:off x="-1" y="-2"/>
              <a:ext cx="5039916"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131" name="Hoofdtekst - niveau één…"/>
          <p:cNvSpPr txBox="1"/>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2" name="Titeltekst"/>
          <p:cNvSpPr txBox="1"/>
          <p:nvPr>
            <p:ph type="title"/>
          </p:nvPr>
        </p:nvSpPr>
        <p:spPr>
          <a:xfrm>
            <a:off x="850403" y="915120"/>
            <a:ext cx="6256250" cy="550002"/>
          </a:xfrm>
          <a:prstGeom prst="rect">
            <a:avLst/>
          </a:prstGeom>
        </p:spPr>
        <p:txBody>
          <a:bodyPr/>
          <a:lstStyle>
            <a:lvl1pPr>
              <a:lnSpc>
                <a:spcPct val="110000"/>
              </a:lnSpc>
              <a:defRPr sz="2400">
                <a:solidFill>
                  <a:srgbClr val="595959"/>
                </a:solidFill>
              </a:defRPr>
            </a:lvl1pPr>
          </a:lstStyle>
          <a:p>
            <a:pPr/>
            <a:r>
              <a:t>Titeltekst</a:t>
            </a:r>
          </a:p>
        </p:txBody>
      </p:sp>
      <p:sp>
        <p:nvSpPr>
          <p:cNvPr id="133"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0">
    <p:spTree>
      <p:nvGrpSpPr>
        <p:cNvPr id="1" name=""/>
        <p:cNvGrpSpPr/>
        <p:nvPr/>
      </p:nvGrpSpPr>
      <p:grpSpPr>
        <a:xfrm>
          <a:off x="0" y="0"/>
          <a:ext cx="0" cy="0"/>
          <a:chOff x="0" y="0"/>
          <a:chExt cx="0" cy="0"/>
        </a:xfrm>
      </p:grpSpPr>
      <p:sp>
        <p:nvSpPr>
          <p:cNvPr id="29" name="Titeltekst"/>
          <p:cNvSpPr txBox="1"/>
          <p:nvPr>
            <p:ph type="title"/>
          </p:nvPr>
        </p:nvSpPr>
        <p:spPr>
          <a:prstGeom prst="rect">
            <a:avLst/>
          </a:prstGeom>
        </p:spPr>
        <p:txBody>
          <a:bodyPr/>
          <a:lstStyle>
            <a:lvl1pPr>
              <a:defRPr>
                <a:solidFill>
                  <a:srgbClr val="FFFFFF"/>
                </a:solidFill>
              </a:defRPr>
            </a:lvl1pPr>
          </a:lstStyle>
          <a:p>
            <a:pPr/>
            <a:r>
              <a:t>Titeltekst</a:t>
            </a:r>
          </a:p>
        </p:txBody>
      </p:sp>
      <p:sp>
        <p:nvSpPr>
          <p:cNvPr id="30" name="Hoofdtekst - niveau één…"/>
          <p:cNvSpPr txBox="1"/>
          <p:nvPr>
            <p:ph type="body" idx="1"/>
          </p:nvPr>
        </p:nvSpPr>
        <p:spPr>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38"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9" name="Hoofdtekst - niveau één…"/>
          <p:cNvSpPr txBox="1"/>
          <p:nvPr>
            <p:ph type="body" sz="quarter" idx="1"/>
          </p:nvPr>
        </p:nvSpPr>
        <p:spPr>
          <a:xfrm>
            <a:off x="831850" y="4589462"/>
            <a:ext cx="10515600" cy="1500195"/>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47" name="Titeltekst"/>
          <p:cNvSpPr txBox="1"/>
          <p:nvPr>
            <p:ph type="title"/>
          </p:nvPr>
        </p:nvSpPr>
        <p:spPr>
          <a:prstGeom prst="rect">
            <a:avLst/>
          </a:prstGeom>
        </p:spPr>
        <p:txBody>
          <a:bodyPr/>
          <a:lstStyle/>
          <a:p>
            <a:pPr/>
            <a:r>
              <a:t>Titeltekst</a:t>
            </a:r>
          </a:p>
        </p:txBody>
      </p:sp>
      <p:sp>
        <p:nvSpPr>
          <p:cNvPr id="48"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56" name="Titeltekst"/>
          <p:cNvSpPr txBox="1"/>
          <p:nvPr>
            <p:ph type="title"/>
          </p:nvPr>
        </p:nvSpPr>
        <p:spPr>
          <a:xfrm>
            <a:off x="839787" y="365125"/>
            <a:ext cx="10515601" cy="1325563"/>
          </a:xfrm>
          <a:prstGeom prst="rect">
            <a:avLst/>
          </a:prstGeom>
        </p:spPr>
        <p:txBody>
          <a:bodyPr/>
          <a:lstStyle/>
          <a:p>
            <a:pPr/>
            <a:r>
              <a:t>Titeltekst</a:t>
            </a:r>
          </a:p>
        </p:txBody>
      </p:sp>
      <p:sp>
        <p:nvSpPr>
          <p:cNvPr id="57" name="Hoofdtekst - niveau één…"/>
          <p:cNvSpPr txBox="1"/>
          <p:nvPr>
            <p:ph type="body" sz="quarter" idx="1"/>
          </p:nvPr>
        </p:nvSpPr>
        <p:spPr>
          <a:xfrm>
            <a:off x="839787" y="1681163"/>
            <a:ext cx="5157790" cy="823920"/>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58"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9"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66" name="Titeltekst"/>
          <p:cNvSpPr txBox="1"/>
          <p:nvPr>
            <p:ph type="title"/>
          </p:nvPr>
        </p:nvSpPr>
        <p:spPr>
          <a:prstGeom prst="rect">
            <a:avLst/>
          </a:prstGeom>
        </p:spPr>
        <p:txBody>
          <a:bodyPr/>
          <a:lstStyle/>
          <a:p>
            <a:pPr/>
            <a:r>
              <a:t>Titeltekst</a:t>
            </a:r>
          </a:p>
        </p:txBody>
      </p:sp>
      <p:sp>
        <p:nvSpPr>
          <p:cNvPr id="67"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7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81"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2" name="Hoofdtekst - niveau één…"/>
          <p:cNvSpPr txBox="1"/>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3" name="Tijdelijke aanduiding voor tekst 3"/>
          <p:cNvSpPr/>
          <p:nvPr>
            <p:ph type="body" sz="quarter" idx="21"/>
          </p:nvPr>
        </p:nvSpPr>
        <p:spPr>
          <a:xfrm>
            <a:off x="839782" y="2057400"/>
            <a:ext cx="3932251" cy="3811588"/>
          </a:xfrm>
          <a:prstGeom prst="rect">
            <a:avLst/>
          </a:prstGeom>
        </p:spPr>
        <p:txBody>
          <a:bodyPr/>
          <a:lstStyle/>
          <a:p>
            <a:pPr/>
          </a:p>
        </p:txBody>
      </p:sp>
      <p:sp>
        <p:nvSpPr>
          <p:cNvPr id="8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2"/>
            <a:ext cx="258620" cy="248301"/>
          </a:xfrm>
          <a:prstGeom prst="rect">
            <a:avLst/>
          </a:prstGeom>
          <a:ln w="12700">
            <a:miter lim="400000"/>
          </a:ln>
        </p:spPr>
        <p:txBody>
          <a:bodyPr wrap="none" lIns="45718" tIns="45718" rIns="45718" bIns="45718" anchor="ctr">
            <a:spAutoFit/>
          </a:bodyPr>
          <a:lstStyle>
            <a:lvl1pPr algn="r">
              <a:defRPr sz="12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png"/><Relationship Id="rId3" Type="http://schemas.openxmlformats.org/officeDocument/2006/relationships/image" Target="../media/image4.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2.tif"/></Relationships>

</file>

<file path=ppt/slides/_rels/slide13.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png"/><Relationship Id="rId3" Type="http://schemas.openxmlformats.org/officeDocument/2006/relationships/image" Target="../media/image5.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3.tif"/></Relationships>

</file>

<file path=ppt/slides/_rels/slide2.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jpeg"/><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1.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tif"/><Relationship Id="rId4" Type="http://schemas.openxmlformats.org/officeDocument/2006/relationships/image" Target="../media/image3.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tif"/><Relationship Id="rId3" Type="http://schemas.openxmlformats.org/officeDocument/2006/relationships/image" Target="../media/image5.tif"/><Relationship Id="rId4" Type="http://schemas.openxmlformats.org/officeDocument/2006/relationships/image" Target="../media/image6.tif"/><Relationship Id="rId5" Type="http://schemas.openxmlformats.org/officeDocument/2006/relationships/image" Target="../media/image7.tif"/><Relationship Id="rId6" Type="http://schemas.openxmlformats.org/officeDocument/2006/relationships/image" Target="../media/image8.tif"/><Relationship Id="rId7" Type="http://schemas.openxmlformats.org/officeDocument/2006/relationships/image" Target="../media/image9.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jpeg"/><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1.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1.tif"/></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2" name="Graphic 1" descr="Graphic 1"/>
          <p:cNvPicPr>
            <a:picLocks noChangeAspect="1"/>
          </p:cNvPicPr>
          <p:nvPr/>
        </p:nvPicPr>
        <p:blipFill>
          <a:blip r:embed="rId2">
            <a:extLst/>
          </a:blip>
          <a:stretch>
            <a:fillRect/>
          </a:stretch>
        </p:blipFill>
        <p:spPr>
          <a:xfrm>
            <a:off x="643467" y="2370666"/>
            <a:ext cx="5291667" cy="2116667"/>
          </a:xfrm>
          <a:prstGeom prst="rect">
            <a:avLst/>
          </a:prstGeom>
          <a:ln w="12700">
            <a:miter lim="400000"/>
          </a:ln>
        </p:spPr>
      </p:pic>
      <p:pic>
        <p:nvPicPr>
          <p:cNvPr id="143" name="Afbeelding 2" descr="Afbeelding 2"/>
          <p:cNvPicPr>
            <a:picLocks noChangeAspect="1"/>
          </p:cNvPicPr>
          <p:nvPr/>
        </p:nvPicPr>
        <p:blipFill>
          <a:blip r:embed="rId3">
            <a:extLst/>
          </a:blip>
          <a:stretch>
            <a:fillRect/>
          </a:stretch>
        </p:blipFill>
        <p:spPr>
          <a:xfrm>
            <a:off x="6256864" y="2641864"/>
            <a:ext cx="5291668" cy="1574271"/>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8" name="Schermafbeelding 2022-12-15 om 11.36.01.png" descr="Schermafbeelding 2022-12-15 om 11.36.01.png"/>
          <p:cNvPicPr>
            <a:picLocks noChangeAspect="1"/>
          </p:cNvPicPr>
          <p:nvPr/>
        </p:nvPicPr>
        <p:blipFill>
          <a:blip r:embed="rId2">
            <a:extLst/>
          </a:blip>
          <a:stretch>
            <a:fillRect/>
          </a:stretch>
        </p:blipFill>
        <p:spPr>
          <a:xfrm>
            <a:off x="2078974" y="85040"/>
            <a:ext cx="8034052" cy="668792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0" name="Opdracht:…"/>
          <p:cNvSpPr txBox="1"/>
          <p:nvPr/>
        </p:nvSpPr>
        <p:spPr>
          <a:xfrm>
            <a:off x="838199" y="633975"/>
            <a:ext cx="10515601" cy="437950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lnSpc>
                <a:spcPct val="90000"/>
              </a:lnSpc>
              <a:spcBef>
                <a:spcPts val="1000"/>
              </a:spcBef>
              <a:defRPr b="1" sz="4200">
                <a:latin typeface="Arial"/>
                <a:ea typeface="Arial"/>
                <a:cs typeface="Arial"/>
                <a:sym typeface="Arial"/>
              </a:defRPr>
            </a:pPr>
            <a:r>
              <a:t>Onderzoek: </a:t>
            </a:r>
          </a:p>
          <a:p>
            <a:pPr marL="421105" indent="-421105">
              <a:lnSpc>
                <a:spcPct val="90000"/>
              </a:lnSpc>
              <a:spcBef>
                <a:spcPts val="1000"/>
              </a:spcBef>
              <a:buSzPct val="100000"/>
              <a:buChar char="•"/>
              <a:defRPr b="1" sz="4200">
                <a:latin typeface="Arial"/>
                <a:ea typeface="Arial"/>
                <a:cs typeface="Arial"/>
                <a:sym typeface="Arial"/>
              </a:defRPr>
            </a:pPr>
            <a:endParaRPr sz="2800"/>
          </a:p>
          <a:p>
            <a:pPr marL="364286" indent="-364286" defTabSz="457200">
              <a:buSzPct val="100000"/>
              <a:buChar char="•"/>
              <a:defRPr sz="3633">
                <a:latin typeface="Arial"/>
                <a:ea typeface="Arial"/>
                <a:cs typeface="Arial"/>
                <a:sym typeface="Arial"/>
              </a:defRPr>
            </a:pPr>
            <a:r>
              <a:t>Bij welke foto’s kan je de boom herkennen?</a:t>
            </a:r>
          </a:p>
          <a:p>
            <a:pPr marL="364286" indent="-364286" defTabSz="457200">
              <a:buSzPct val="100000"/>
              <a:buChar char="•"/>
              <a:defRPr sz="3633">
                <a:latin typeface="Arial"/>
                <a:ea typeface="Arial"/>
                <a:cs typeface="Arial"/>
                <a:sym typeface="Arial"/>
              </a:defRPr>
            </a:pPr>
            <a:endParaRPr>
              <a:latin typeface="Times Roman"/>
              <a:ea typeface="Times Roman"/>
              <a:cs typeface="Times Roman"/>
              <a:sym typeface="Times Roman"/>
            </a:endParaRPr>
          </a:p>
          <a:p>
            <a:pPr marL="364286" indent="-364286" defTabSz="457200">
              <a:buSzPct val="100000"/>
              <a:buChar char="•"/>
              <a:defRPr sz="3633">
                <a:latin typeface="Arial"/>
                <a:ea typeface="Arial"/>
                <a:cs typeface="Arial"/>
                <a:sym typeface="Arial"/>
              </a:defRPr>
            </a:pPr>
            <a:r>
              <a:t>Wat maakt dat je de boom beter kan herkennen? </a:t>
            </a:r>
            <a:endParaRPr sz="1466"/>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2" name="Afbeelding" descr="Afbeelding"/>
          <p:cNvPicPr>
            <a:picLocks noChangeAspect="1"/>
          </p:cNvPicPr>
          <p:nvPr/>
        </p:nvPicPr>
        <p:blipFill>
          <a:blip r:embed="rId2">
            <a:extLst/>
          </a:blip>
          <a:stretch>
            <a:fillRect/>
          </a:stretch>
        </p:blipFill>
        <p:spPr>
          <a:xfrm>
            <a:off x="12427" y="1635"/>
            <a:ext cx="12167146" cy="685473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4" name="Schermafbeelding 2022-12-15 om 11.33.37.png" descr="Schermafbeelding 2022-12-15 om 11.33.37.png"/>
          <p:cNvPicPr>
            <a:picLocks noChangeAspect="1"/>
          </p:cNvPicPr>
          <p:nvPr/>
        </p:nvPicPr>
        <p:blipFill>
          <a:blip r:embed="rId2">
            <a:extLst/>
          </a:blip>
          <a:stretch>
            <a:fillRect/>
          </a:stretch>
        </p:blipFill>
        <p:spPr>
          <a:xfrm>
            <a:off x="5399153" y="510702"/>
            <a:ext cx="7356875" cy="5836596"/>
          </a:xfrm>
          <a:prstGeom prst="rect">
            <a:avLst/>
          </a:prstGeom>
          <a:ln w="12700">
            <a:miter lim="400000"/>
          </a:ln>
        </p:spPr>
      </p:pic>
      <p:pic>
        <p:nvPicPr>
          <p:cNvPr id="185" name="Schermafbeelding 2022-12-15 om 11.34.57.png" descr="Schermafbeelding 2022-12-15 om 11.34.57.png"/>
          <p:cNvPicPr>
            <a:picLocks noChangeAspect="1"/>
          </p:cNvPicPr>
          <p:nvPr/>
        </p:nvPicPr>
        <p:blipFill>
          <a:blip r:embed="rId3">
            <a:extLst/>
          </a:blip>
          <a:stretch>
            <a:fillRect/>
          </a:stretch>
        </p:blipFill>
        <p:spPr>
          <a:xfrm>
            <a:off x="-783575" y="462682"/>
            <a:ext cx="6843660" cy="512823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91" name="Groepeer"/>
          <p:cNvGrpSpPr/>
          <p:nvPr/>
        </p:nvGrpSpPr>
        <p:grpSpPr>
          <a:xfrm>
            <a:off x="1563145" y="1005829"/>
            <a:ext cx="9065712" cy="4846344"/>
            <a:chOff x="0" y="0"/>
            <a:chExt cx="9065710" cy="4846342"/>
          </a:xfrm>
        </p:grpSpPr>
        <p:pic>
          <p:nvPicPr>
            <p:cNvPr id="187" name="Afbeelding" descr="Afbeelding"/>
            <p:cNvPicPr>
              <a:picLocks noChangeAspect="1"/>
            </p:cNvPicPr>
            <p:nvPr/>
          </p:nvPicPr>
          <p:blipFill>
            <a:blip r:embed="rId2">
              <a:extLst/>
            </a:blip>
            <a:stretch>
              <a:fillRect/>
            </a:stretch>
          </p:blipFill>
          <p:spPr>
            <a:xfrm>
              <a:off x="0" y="0"/>
              <a:ext cx="9065712" cy="4846344"/>
            </a:xfrm>
            <a:prstGeom prst="rect">
              <a:avLst/>
            </a:prstGeom>
            <a:ln w="12700" cap="flat">
              <a:noFill/>
              <a:miter lim="400000"/>
            </a:ln>
            <a:effectLst/>
          </p:spPr>
        </p:pic>
        <p:sp>
          <p:nvSpPr>
            <p:cNvPr id="188" name="Rechthoek"/>
            <p:cNvSpPr/>
            <p:nvPr/>
          </p:nvSpPr>
          <p:spPr>
            <a:xfrm>
              <a:off x="2507395" y="1006559"/>
              <a:ext cx="470545" cy="461081"/>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p>
          </p:txBody>
        </p:sp>
        <p:sp>
          <p:nvSpPr>
            <p:cNvPr id="189" name="Rechthoek"/>
            <p:cNvSpPr/>
            <p:nvPr/>
          </p:nvSpPr>
          <p:spPr>
            <a:xfrm>
              <a:off x="6087923" y="1006559"/>
              <a:ext cx="470546" cy="461081"/>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p>
          </p:txBody>
        </p:sp>
        <p:pic>
          <p:nvPicPr>
            <p:cNvPr id="190" name="Afbeelding" descr="Afbeelding"/>
            <p:cNvPicPr>
              <a:picLocks noChangeAspect="1"/>
            </p:cNvPicPr>
            <p:nvPr/>
          </p:nvPicPr>
          <p:blipFill>
            <a:blip r:embed="rId2">
              <a:extLst/>
            </a:blip>
            <a:srcRect l="79545" t="20198" r="15022" b="68528"/>
            <a:stretch>
              <a:fillRect/>
            </a:stretch>
          </p:blipFill>
          <p:spPr>
            <a:xfrm>
              <a:off x="6053122" y="963850"/>
              <a:ext cx="492503" cy="546307"/>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5" name="Best-3D-Pens-1024x683.jpg" descr="Best-3D-Pens-1024x683.jpg"/>
          <p:cNvPicPr>
            <a:picLocks noChangeAspect="1"/>
          </p:cNvPicPr>
          <p:nvPr/>
        </p:nvPicPr>
        <p:blipFill>
          <a:blip r:embed="rId2">
            <a:extLst/>
          </a:blip>
          <a:srcRect l="4125" t="0" r="0" b="0"/>
          <a:stretch>
            <a:fillRect/>
          </a:stretch>
        </p:blipFill>
        <p:spPr>
          <a:xfrm>
            <a:off x="2092406" y="494281"/>
            <a:ext cx="3972413" cy="2763594"/>
          </a:xfrm>
          <a:prstGeom prst="rect">
            <a:avLst/>
          </a:prstGeom>
          <a:ln w="6350">
            <a:solidFill>
              <a:srgbClr val="000000"/>
            </a:solidFill>
          </a:ln>
        </p:spPr>
      </p:pic>
      <p:pic>
        <p:nvPicPr>
          <p:cNvPr id="146" name="vr bril.jpg" descr="vr bril.jpg"/>
          <p:cNvPicPr>
            <a:picLocks noChangeAspect="1"/>
          </p:cNvPicPr>
          <p:nvPr/>
        </p:nvPicPr>
        <p:blipFill>
          <a:blip r:embed="rId3">
            <a:extLst/>
          </a:blip>
          <a:srcRect l="33040" t="16084" r="999" b="2580"/>
          <a:stretch>
            <a:fillRect/>
          </a:stretch>
        </p:blipFill>
        <p:spPr>
          <a:xfrm>
            <a:off x="6138778" y="502216"/>
            <a:ext cx="3960858" cy="2747404"/>
          </a:xfrm>
          <a:prstGeom prst="rect">
            <a:avLst/>
          </a:prstGeom>
          <a:ln w="6350">
            <a:solidFill>
              <a:srgbClr val="000000"/>
            </a:solidFill>
          </a:ln>
        </p:spPr>
      </p:pic>
      <p:pic>
        <p:nvPicPr>
          <p:cNvPr id="147" name="Ozobot 4.jpg" descr="Ozobot 4.jpg"/>
          <p:cNvPicPr>
            <a:picLocks noChangeAspect="1"/>
          </p:cNvPicPr>
          <p:nvPr/>
        </p:nvPicPr>
        <p:blipFill>
          <a:blip r:embed="rId4">
            <a:extLst/>
          </a:blip>
          <a:srcRect l="0" t="17277" r="0" b="12518"/>
          <a:stretch>
            <a:fillRect/>
          </a:stretch>
        </p:blipFill>
        <p:spPr>
          <a:xfrm>
            <a:off x="84416" y="3586784"/>
            <a:ext cx="3955456" cy="2776797"/>
          </a:xfrm>
          <a:prstGeom prst="rect">
            <a:avLst/>
          </a:prstGeom>
          <a:ln w="6350">
            <a:solidFill>
              <a:srgbClr val="000000"/>
            </a:solidFill>
          </a:ln>
        </p:spPr>
      </p:pic>
      <p:pic>
        <p:nvPicPr>
          <p:cNvPr id="148" name="top8-463x320.jpg" descr="top8-463x320.jpg"/>
          <p:cNvPicPr>
            <a:picLocks noChangeAspect="1"/>
          </p:cNvPicPr>
          <p:nvPr/>
        </p:nvPicPr>
        <p:blipFill>
          <a:blip r:embed="rId5">
            <a:extLst/>
          </a:blip>
          <a:srcRect l="527" t="0" r="526" b="0"/>
          <a:stretch>
            <a:fillRect/>
          </a:stretch>
        </p:blipFill>
        <p:spPr>
          <a:xfrm>
            <a:off x="4097930" y="3593531"/>
            <a:ext cx="3956087" cy="2763393"/>
          </a:xfrm>
          <a:prstGeom prst="rect">
            <a:avLst/>
          </a:prstGeom>
          <a:ln w="6350">
            <a:solidFill>
              <a:srgbClr val="000000"/>
            </a:solidFill>
          </a:ln>
        </p:spPr>
      </p:pic>
      <p:pic>
        <p:nvPicPr>
          <p:cNvPr id="149" name="Afbeelding" descr="Afbeelding"/>
          <p:cNvPicPr>
            <a:picLocks noChangeAspect="1"/>
          </p:cNvPicPr>
          <p:nvPr/>
        </p:nvPicPr>
        <p:blipFill>
          <a:blip r:embed="rId6">
            <a:extLst/>
          </a:blip>
          <a:srcRect l="0" t="0" r="6473" b="0"/>
          <a:stretch>
            <a:fillRect/>
          </a:stretch>
        </p:blipFill>
        <p:spPr>
          <a:xfrm>
            <a:off x="8112242" y="3593531"/>
            <a:ext cx="3995202" cy="2763306"/>
          </a:xfrm>
          <a:prstGeom prst="rect">
            <a:avLst/>
          </a:prstGeom>
          <a:ln w="6350">
            <a:solidFill>
              <a:srgbClr val="000000"/>
            </a:solidFill>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1" name="Afbeelding" descr="Afbeelding"/>
          <p:cNvPicPr>
            <a:picLocks noChangeAspect="1"/>
          </p:cNvPicPr>
          <p:nvPr/>
        </p:nvPicPr>
        <p:blipFill>
          <a:blip r:embed="rId3">
            <a:extLst/>
          </a:blip>
          <a:stretch>
            <a:fillRect/>
          </a:stretch>
        </p:blipFill>
        <p:spPr>
          <a:xfrm>
            <a:off x="2040127" y="280471"/>
            <a:ext cx="7552395" cy="5699189"/>
          </a:xfrm>
          <a:prstGeom prst="rect">
            <a:avLst/>
          </a:prstGeom>
          <a:ln w="12700">
            <a:miter lim="400000"/>
          </a:ln>
        </p:spPr>
      </p:pic>
      <p:sp>
        <p:nvSpPr>
          <p:cNvPr id="152"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53" name="Afbeelding" descr="Afbeelding"/>
          <p:cNvPicPr>
            <a:picLocks noChangeAspect="1"/>
          </p:cNvPicPr>
          <p:nvPr/>
        </p:nvPicPr>
        <p:blipFill>
          <a:blip r:embed="rId4">
            <a:extLst/>
          </a:blip>
          <a:stretch>
            <a:fillRect/>
          </a:stretch>
        </p:blipFill>
        <p:spPr>
          <a:xfrm>
            <a:off x="791348" y="3006818"/>
            <a:ext cx="3613468" cy="1810978"/>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7" name="Afbeelding" descr="Afbeelding"/>
          <p:cNvPicPr>
            <a:picLocks noChangeAspect="1"/>
          </p:cNvPicPr>
          <p:nvPr/>
        </p:nvPicPr>
        <p:blipFill>
          <a:blip r:embed="rId2">
            <a:extLst/>
          </a:blip>
          <a:srcRect l="0" t="8408" r="0" b="0"/>
          <a:stretch>
            <a:fillRect/>
          </a:stretch>
        </p:blipFill>
        <p:spPr>
          <a:xfrm>
            <a:off x="7314" y="1011951"/>
            <a:ext cx="4831721" cy="2489304"/>
          </a:xfrm>
          <a:prstGeom prst="rect">
            <a:avLst/>
          </a:prstGeom>
          <a:ln w="12700">
            <a:miter lim="400000"/>
          </a:ln>
        </p:spPr>
      </p:pic>
      <p:pic>
        <p:nvPicPr>
          <p:cNvPr id="158" name="Afbeelding" descr="Afbeelding"/>
          <p:cNvPicPr>
            <a:picLocks noChangeAspect="1"/>
          </p:cNvPicPr>
          <p:nvPr/>
        </p:nvPicPr>
        <p:blipFill>
          <a:blip r:embed="rId3">
            <a:extLst/>
          </a:blip>
          <a:stretch>
            <a:fillRect/>
          </a:stretch>
        </p:blipFill>
        <p:spPr>
          <a:xfrm>
            <a:off x="-14857" y="3470164"/>
            <a:ext cx="3726530" cy="2489326"/>
          </a:xfrm>
          <a:prstGeom prst="rect">
            <a:avLst/>
          </a:prstGeom>
          <a:ln w="12700">
            <a:miter lim="400000"/>
          </a:ln>
        </p:spPr>
      </p:pic>
      <p:pic>
        <p:nvPicPr>
          <p:cNvPr id="159" name="Afbeelding" descr="Afbeelding"/>
          <p:cNvPicPr>
            <a:picLocks noChangeAspect="1"/>
          </p:cNvPicPr>
          <p:nvPr/>
        </p:nvPicPr>
        <p:blipFill>
          <a:blip r:embed="rId4">
            <a:extLst/>
          </a:blip>
          <a:stretch>
            <a:fillRect/>
          </a:stretch>
        </p:blipFill>
        <p:spPr>
          <a:xfrm>
            <a:off x="3634559" y="3470026"/>
            <a:ext cx="4149100" cy="2489464"/>
          </a:xfrm>
          <a:prstGeom prst="rect">
            <a:avLst/>
          </a:prstGeom>
          <a:ln w="12700">
            <a:miter lim="400000"/>
          </a:ln>
        </p:spPr>
      </p:pic>
      <p:pic>
        <p:nvPicPr>
          <p:cNvPr id="160" name="Afbeelding" descr="Afbeelding"/>
          <p:cNvPicPr>
            <a:picLocks noChangeAspect="1"/>
          </p:cNvPicPr>
          <p:nvPr/>
        </p:nvPicPr>
        <p:blipFill>
          <a:blip r:embed="rId5">
            <a:extLst/>
          </a:blip>
          <a:stretch>
            <a:fillRect/>
          </a:stretch>
        </p:blipFill>
        <p:spPr>
          <a:xfrm>
            <a:off x="7773847" y="3467906"/>
            <a:ext cx="4433013" cy="2493572"/>
          </a:xfrm>
          <a:prstGeom prst="rect">
            <a:avLst/>
          </a:prstGeom>
          <a:ln w="12700">
            <a:miter lim="400000"/>
          </a:ln>
        </p:spPr>
      </p:pic>
      <p:pic>
        <p:nvPicPr>
          <p:cNvPr id="161" name="Afbeelding" descr="Afbeelding"/>
          <p:cNvPicPr>
            <a:picLocks noChangeAspect="1"/>
          </p:cNvPicPr>
          <p:nvPr/>
        </p:nvPicPr>
        <p:blipFill>
          <a:blip r:embed="rId6">
            <a:extLst/>
          </a:blip>
          <a:stretch>
            <a:fillRect/>
          </a:stretch>
        </p:blipFill>
        <p:spPr>
          <a:xfrm>
            <a:off x="4941737" y="1060396"/>
            <a:ext cx="2729248" cy="2237984"/>
          </a:xfrm>
          <a:prstGeom prst="rect">
            <a:avLst/>
          </a:prstGeom>
          <a:ln w="12700">
            <a:miter lim="400000"/>
          </a:ln>
        </p:spPr>
      </p:pic>
      <p:pic>
        <p:nvPicPr>
          <p:cNvPr id="162" name="Afbeelding" descr="Afbeelding"/>
          <p:cNvPicPr>
            <a:picLocks noChangeAspect="1"/>
          </p:cNvPicPr>
          <p:nvPr/>
        </p:nvPicPr>
        <p:blipFill>
          <a:blip r:embed="rId7">
            <a:extLst/>
          </a:blip>
          <a:stretch>
            <a:fillRect/>
          </a:stretch>
        </p:blipFill>
        <p:spPr>
          <a:xfrm>
            <a:off x="7773847" y="896522"/>
            <a:ext cx="4433013" cy="2565735"/>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4" name="Best-3D-Pens-1024x683.jpg" descr="Best-3D-Pens-1024x683.jpg"/>
          <p:cNvPicPr>
            <a:picLocks noChangeAspect="1"/>
          </p:cNvPicPr>
          <p:nvPr/>
        </p:nvPicPr>
        <p:blipFill>
          <a:blip r:embed="rId2">
            <a:extLst/>
          </a:blip>
          <a:srcRect l="4125" t="0" r="0" b="0"/>
          <a:stretch>
            <a:fillRect/>
          </a:stretch>
        </p:blipFill>
        <p:spPr>
          <a:xfrm>
            <a:off x="2092406" y="494281"/>
            <a:ext cx="3972413" cy="2763594"/>
          </a:xfrm>
          <a:prstGeom prst="rect">
            <a:avLst/>
          </a:prstGeom>
          <a:ln w="6350">
            <a:solidFill>
              <a:srgbClr val="000000"/>
            </a:solidFill>
          </a:ln>
        </p:spPr>
      </p:pic>
      <p:pic>
        <p:nvPicPr>
          <p:cNvPr id="165" name="vr bril.jpg" descr="vr bril.jpg"/>
          <p:cNvPicPr>
            <a:picLocks noChangeAspect="1"/>
          </p:cNvPicPr>
          <p:nvPr/>
        </p:nvPicPr>
        <p:blipFill>
          <a:blip r:embed="rId3">
            <a:extLst/>
          </a:blip>
          <a:srcRect l="33040" t="16084" r="999" b="2580"/>
          <a:stretch>
            <a:fillRect/>
          </a:stretch>
        </p:blipFill>
        <p:spPr>
          <a:xfrm>
            <a:off x="6138778" y="502216"/>
            <a:ext cx="3960858" cy="2747404"/>
          </a:xfrm>
          <a:prstGeom prst="rect">
            <a:avLst/>
          </a:prstGeom>
          <a:ln w="6350">
            <a:solidFill>
              <a:srgbClr val="000000"/>
            </a:solidFill>
          </a:ln>
        </p:spPr>
      </p:pic>
      <p:pic>
        <p:nvPicPr>
          <p:cNvPr id="166" name="Ozobot 4.jpg" descr="Ozobot 4.jpg"/>
          <p:cNvPicPr>
            <a:picLocks noChangeAspect="1"/>
          </p:cNvPicPr>
          <p:nvPr/>
        </p:nvPicPr>
        <p:blipFill>
          <a:blip r:embed="rId4">
            <a:extLst/>
          </a:blip>
          <a:srcRect l="0" t="17277" r="0" b="12518"/>
          <a:stretch>
            <a:fillRect/>
          </a:stretch>
        </p:blipFill>
        <p:spPr>
          <a:xfrm>
            <a:off x="84416" y="3586784"/>
            <a:ext cx="3955456" cy="2776797"/>
          </a:xfrm>
          <a:prstGeom prst="rect">
            <a:avLst/>
          </a:prstGeom>
          <a:ln w="6350">
            <a:solidFill>
              <a:srgbClr val="000000"/>
            </a:solidFill>
          </a:ln>
        </p:spPr>
      </p:pic>
      <p:pic>
        <p:nvPicPr>
          <p:cNvPr id="167" name="top8-463x320.jpg" descr="top8-463x320.jpg"/>
          <p:cNvPicPr>
            <a:picLocks noChangeAspect="1"/>
          </p:cNvPicPr>
          <p:nvPr/>
        </p:nvPicPr>
        <p:blipFill>
          <a:blip r:embed="rId5">
            <a:extLst/>
          </a:blip>
          <a:srcRect l="527" t="0" r="526" b="0"/>
          <a:stretch>
            <a:fillRect/>
          </a:stretch>
        </p:blipFill>
        <p:spPr>
          <a:xfrm>
            <a:off x="4097930" y="3593531"/>
            <a:ext cx="3956087" cy="2763393"/>
          </a:xfrm>
          <a:prstGeom prst="rect">
            <a:avLst/>
          </a:prstGeom>
          <a:ln w="6350">
            <a:solidFill>
              <a:srgbClr val="000000"/>
            </a:solidFill>
          </a:ln>
        </p:spPr>
      </p:pic>
      <p:pic>
        <p:nvPicPr>
          <p:cNvPr id="168" name="Afbeelding" descr="Afbeelding"/>
          <p:cNvPicPr>
            <a:picLocks noChangeAspect="1"/>
          </p:cNvPicPr>
          <p:nvPr/>
        </p:nvPicPr>
        <p:blipFill>
          <a:blip r:embed="rId6">
            <a:extLst/>
          </a:blip>
          <a:srcRect l="0" t="0" r="6473" b="0"/>
          <a:stretch>
            <a:fillRect/>
          </a:stretch>
        </p:blipFill>
        <p:spPr>
          <a:xfrm>
            <a:off x="8112242" y="3593531"/>
            <a:ext cx="3995202" cy="2763306"/>
          </a:xfrm>
          <a:prstGeom prst="rect">
            <a:avLst/>
          </a:prstGeom>
          <a:ln w="6350">
            <a:solidFill>
              <a:srgbClr val="000000"/>
            </a:solidFill>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0" name="Afbeelding" descr="Afbeelding"/>
          <p:cNvPicPr>
            <a:picLocks noChangeAspect="1"/>
          </p:cNvPicPr>
          <p:nvPr/>
        </p:nvPicPr>
        <p:blipFill>
          <a:blip r:embed="rId2">
            <a:extLst/>
          </a:blip>
          <a:stretch>
            <a:fillRect/>
          </a:stretch>
        </p:blipFill>
        <p:spPr>
          <a:xfrm>
            <a:off x="952500" y="0"/>
            <a:ext cx="10287000" cy="6858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2" name="Schermafbeelding 2022-05-11 om 22.12.14.png" descr="Schermafbeelding 2022-05-11 om 22.12.14.png"/>
          <p:cNvPicPr>
            <a:picLocks noChangeAspect="1"/>
          </p:cNvPicPr>
          <p:nvPr/>
        </p:nvPicPr>
        <p:blipFill>
          <a:blip r:embed="rId2">
            <a:extLst/>
          </a:blip>
          <a:stretch>
            <a:fillRect/>
          </a:stretch>
        </p:blipFill>
        <p:spPr>
          <a:xfrm>
            <a:off x="1515812" y="358548"/>
            <a:ext cx="9160376" cy="6140903"/>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4" name="Afbeelding" descr="Afbeelding"/>
          <p:cNvPicPr>
            <a:picLocks noChangeAspect="1"/>
          </p:cNvPicPr>
          <p:nvPr/>
        </p:nvPicPr>
        <p:blipFill>
          <a:blip r:embed="rId2">
            <a:extLst/>
          </a:blip>
          <a:stretch>
            <a:fillRect/>
          </a:stretch>
        </p:blipFill>
        <p:spPr>
          <a:xfrm>
            <a:off x="952500" y="0"/>
            <a:ext cx="10287000" cy="6858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6" name="Afbeelding" descr="Afbeelding"/>
          <p:cNvPicPr>
            <a:picLocks noChangeAspect="1"/>
          </p:cNvPicPr>
          <p:nvPr/>
        </p:nvPicPr>
        <p:blipFill>
          <a:blip r:embed="rId2">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