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media/image1.jpeg" ContentType="image/jpeg"/>
  <Override PartName="/ppt/media/image2.jpeg" ContentType="image/jpeg"/>
  <Override PartName="/ppt/media/image3.jpeg" ContentType="image/jpeg"/>
  <Override PartName="/ppt/theme/theme2.xml" ContentType="application/vnd.openxmlformats-officedocument.theme+xml"/>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notesSlides/notesSlide1.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39" name="Shape 139"/>
          <p:cNvSpPr/>
          <p:nvPr>
            <p:ph type="sldImg"/>
          </p:nvPr>
        </p:nvSpPr>
        <p:spPr>
          <a:xfrm>
            <a:off x="1143000" y="685800"/>
            <a:ext cx="4572000" cy="3429000"/>
          </a:xfrm>
          <a:prstGeom prst="rect">
            <a:avLst/>
          </a:prstGeom>
        </p:spPr>
        <p:txBody>
          <a:bodyPr/>
          <a:lstStyle/>
          <a:p>
            <a:pPr/>
          </a:p>
        </p:txBody>
      </p:sp>
      <p:sp>
        <p:nvSpPr>
          <p:cNvPr id="140" name="Shape 140"/>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4" name="Shape 154"/>
          <p:cNvSpPr/>
          <p:nvPr>
            <p:ph type="sldImg"/>
          </p:nvPr>
        </p:nvSpPr>
        <p:spPr>
          <a:prstGeom prst="rect">
            <a:avLst/>
          </a:prstGeom>
        </p:spPr>
        <p:txBody>
          <a:bodyPr/>
          <a:lstStyle/>
          <a:p>
            <a:pPr/>
          </a:p>
        </p:txBody>
      </p:sp>
      <p:sp>
        <p:nvSpPr>
          <p:cNvPr id="155" name="Shape 155"/>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p>
          <a:p>
            <a:pPr/>
            <a:r>
              <a:t>​</a:t>
            </a:r>
          </a:p>
          <a:p>
            <a:pPr>
              <a:defRPr b="1"/>
            </a:pPr>
            <a:r>
              <a:t>Vorm: </a:t>
            </a:r>
            <a:r>
              <a:rPr b="0"/>
              <a:t>korte uitleg​</a:t>
            </a:r>
          </a:p>
          <a:p>
            <a:pPr/>
            <a:r>
              <a:t>​</a:t>
            </a:r>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p>
          <a:p>
            <a:pPr/>
            <a:r>
              <a:t>​</a:t>
            </a:r>
          </a:p>
          <a:p>
            <a:pPr/>
            <a:r>
              <a:t>Check of er mensen zijn die al bekend zijn met de 7 werelden. ​</a:t>
            </a:r>
          </a:p>
          <a:p>
            <a:pPr/>
            <a:r>
              <a:t>​</a:t>
            </a:r>
          </a:p>
          <a:p>
            <a:pPr>
              <a:defRPr i="1" u="sng"/>
            </a:pPr>
            <a:r>
              <a:t>Als de groep al bekend is met de zeven werelden kun je onderstaande toevoegen</a:t>
            </a:r>
            <a:r>
              <a:rPr i="0" u="none"/>
              <a:t>​</a:t>
            </a:r>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p>
          <a:p>
            <a:pPr/>
            <a:r>
              <a:t>​</a:t>
            </a:r>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p>
          <a:p>
            <a:pPr/>
            <a:r>
              <a:t>​</a:t>
            </a:r>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p>
          <a:p>
            <a:pPr/>
            <a:r>
              <a: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dia">
    <p:spTree>
      <p:nvGrpSpPr>
        <p:cNvPr id="1" name=""/>
        <p:cNvGrpSpPr/>
        <p:nvPr/>
      </p:nvGrpSpPr>
      <p:grpSpPr>
        <a:xfrm>
          <a:off x="0" y="0"/>
          <a:ext cx="0" cy="0"/>
          <a:chOff x="0" y="0"/>
          <a:chExt cx="0" cy="0"/>
        </a:xfrm>
      </p:grpSpPr>
      <p:sp>
        <p:nvSpPr>
          <p:cNvPr id="11"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2" name="Hoofdtekst - niveau één…"/>
          <p:cNvSpPr txBox="1"/>
          <p:nvPr>
            <p:ph type="body" sz="quarter" idx="1"/>
          </p:nvPr>
        </p:nvSpPr>
        <p:spPr>
          <a:xfrm>
            <a:off x="1524000" y="3602037"/>
            <a:ext cx="9144000" cy="1655772"/>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91"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92" name="Tijdelijke aanduiding voor afbeelding 2"/>
          <p:cNvSpPr/>
          <p:nvPr>
            <p:ph type="pic" sz="half" idx="21"/>
          </p:nvPr>
        </p:nvSpPr>
        <p:spPr>
          <a:xfrm>
            <a:off x="5183187" y="987425"/>
            <a:ext cx="6172204" cy="4873625"/>
          </a:xfrm>
          <a:prstGeom prst="rect">
            <a:avLst/>
          </a:prstGeom>
        </p:spPr>
        <p:txBody>
          <a:bodyPr lIns="91439" tIns="45719" rIns="91439" bIns="45719">
            <a:noAutofit/>
          </a:bodyPr>
          <a:lstStyle/>
          <a:p>
            <a:pPr/>
          </a:p>
        </p:txBody>
      </p:sp>
      <p:sp>
        <p:nvSpPr>
          <p:cNvPr id="93" name="Hoofdtekst - niveau één…"/>
          <p:cNvSpPr txBox="1"/>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94"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Mens &amp; Gezondheid">
    <p:spTree>
      <p:nvGrpSpPr>
        <p:cNvPr id="1" name=""/>
        <p:cNvGrpSpPr/>
        <p:nvPr/>
      </p:nvGrpSpPr>
      <p:grpSpPr>
        <a:xfrm>
          <a:off x="0" y="0"/>
          <a:ext cx="0" cy="0"/>
          <a:chOff x="0" y="0"/>
          <a:chExt cx="0" cy="0"/>
        </a:xfrm>
      </p:grpSpPr>
      <p:sp>
        <p:nvSpPr>
          <p:cNvPr id="101" name="Parallellogram 2"/>
          <p:cNvSpPr/>
          <p:nvPr/>
        </p:nvSpPr>
        <p:spPr>
          <a:xfrm>
            <a:off x="9012200" y="-61883"/>
            <a:ext cx="3297249" cy="69680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2FBC8E"/>
              </a:gs>
            </a:gsLst>
            <a:lin ang="3600000"/>
          </a:gradFill>
          <a:ln w="12700">
            <a:miter lim="400000"/>
          </a:ln>
        </p:spPr>
        <p:txBody>
          <a:bodyPr lIns="45718" tIns="45718" rIns="45718" bIns="45718" anchor="ctr"/>
          <a:lstStyle/>
          <a:p>
            <a:pPr algn="ctr">
              <a:defRPr>
                <a:solidFill>
                  <a:srgbClr val="FFFFFF"/>
                </a:solidFill>
              </a:defRPr>
            </a:pPr>
          </a:p>
        </p:txBody>
      </p:sp>
      <p:grpSp>
        <p:nvGrpSpPr>
          <p:cNvPr id="104" name="Afbeelding 4"/>
          <p:cNvGrpSpPr/>
          <p:nvPr/>
        </p:nvGrpSpPr>
        <p:grpSpPr>
          <a:xfrm>
            <a:off x="6441384" y="908984"/>
            <a:ext cx="5040027" cy="5040034"/>
            <a:chOff x="0" y="0"/>
            <a:chExt cx="5040026" cy="5040033"/>
          </a:xfrm>
        </p:grpSpPr>
        <p:sp>
          <p:nvSpPr>
            <p:cNvPr id="102" name="Vorm"/>
            <p:cNvSpPr/>
            <p:nvPr/>
          </p:nvSpPr>
          <p:spPr>
            <a:xfrm>
              <a:off x="1" y="0"/>
              <a:ext cx="5040025" cy="5040033"/>
            </a:xfrm>
            <a:prstGeom prst="ellipse">
              <a:avLst/>
            </a:prstGeom>
            <a:solidFill>
              <a:srgbClr val="F36B30"/>
            </a:solidFill>
            <a:ln w="12700" cap="flat">
              <a:noFill/>
              <a:miter lim="400000"/>
            </a:ln>
            <a:effectLst/>
          </p:spPr>
          <p:txBody>
            <a:bodyPr wrap="square" lIns="45718" tIns="45718" rIns="45718" bIns="45718" numCol="1" anchor="ctr">
              <a:noAutofit/>
            </a:bodyPr>
            <a:lstStyle/>
            <a:p>
              <a:pPr/>
            </a:p>
          </p:txBody>
        </p:sp>
        <p:pic>
          <p:nvPicPr>
            <p:cNvPr id="103" name="image1.jpeg" descr="image1.jpeg"/>
            <p:cNvPicPr>
              <a:picLocks noChangeAspect="1"/>
            </p:cNvPicPr>
            <p:nvPr/>
          </p:nvPicPr>
          <p:blipFill>
            <a:blip r:embed="rId2">
              <a:extLst/>
            </a:blip>
            <a:srcRect l="0" t="0" r="1" b="1"/>
            <a:stretch>
              <a:fillRect/>
            </a:stretch>
          </p:blipFill>
          <p:spPr>
            <a:xfrm>
              <a:off x="-1" y="-1"/>
              <a:ext cx="5039916" cy="5039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105" name="Hoofdtekst - niveau één…"/>
          <p:cNvSpPr txBox="1"/>
          <p:nvPr>
            <p:ph type="body" sz="half" idx="1"/>
          </p:nvPr>
        </p:nvSpPr>
        <p:spPr>
          <a:xfrm>
            <a:off x="854429" y="1619998"/>
            <a:ext cx="5027756" cy="4454529"/>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06" name="Titeltekst"/>
          <p:cNvSpPr txBox="1"/>
          <p:nvPr>
            <p:ph type="title"/>
          </p:nvPr>
        </p:nvSpPr>
        <p:spPr>
          <a:xfrm>
            <a:off x="850403" y="915120"/>
            <a:ext cx="6256250" cy="550004"/>
          </a:xfrm>
          <a:prstGeom prst="rect">
            <a:avLst/>
          </a:prstGeom>
        </p:spPr>
        <p:txBody>
          <a:bodyPr/>
          <a:lstStyle>
            <a:lvl1pPr>
              <a:lnSpc>
                <a:spcPct val="110000"/>
              </a:lnSpc>
              <a:defRPr sz="2400">
                <a:solidFill>
                  <a:srgbClr val="595959"/>
                </a:solidFill>
              </a:defRPr>
            </a:lvl1pPr>
          </a:lstStyle>
          <a:p>
            <a:pPr/>
            <a:r>
              <a:t>Titeltekst</a:t>
            </a:r>
          </a:p>
        </p:txBody>
      </p:sp>
      <p:sp>
        <p:nvSpPr>
          <p:cNvPr id="107" name="Dianummer"/>
          <p:cNvSpPr txBox="1"/>
          <p:nvPr>
            <p:ph type="sldNum" sz="quarter" idx="2"/>
          </p:nvPr>
        </p:nvSpPr>
        <p:spPr>
          <a:xfrm>
            <a:off x="8478981" y="6232200"/>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Ontwerp Productie &amp; Wereldhandel">
    <p:spTree>
      <p:nvGrpSpPr>
        <p:cNvPr id="1" name=""/>
        <p:cNvGrpSpPr/>
        <p:nvPr/>
      </p:nvGrpSpPr>
      <p:grpSpPr>
        <a:xfrm>
          <a:off x="0" y="0"/>
          <a:ext cx="0" cy="0"/>
          <a:chOff x="0" y="0"/>
          <a:chExt cx="0" cy="0"/>
        </a:xfrm>
      </p:grpSpPr>
      <p:sp>
        <p:nvSpPr>
          <p:cNvPr id="114" name="Parallellogram 2"/>
          <p:cNvSpPr/>
          <p:nvPr/>
        </p:nvSpPr>
        <p:spPr>
          <a:xfrm>
            <a:off x="9012200" y="-61881"/>
            <a:ext cx="3297247" cy="69680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F06D30"/>
              </a:gs>
            </a:gsLst>
            <a:lin ang="3600000"/>
          </a:gradFill>
          <a:ln w="12700">
            <a:miter lim="400000"/>
          </a:ln>
        </p:spPr>
        <p:txBody>
          <a:bodyPr lIns="45718" tIns="45718" rIns="45718" bIns="45718" anchor="ctr"/>
          <a:lstStyle/>
          <a:p>
            <a:pPr algn="ctr">
              <a:defRPr>
                <a:solidFill>
                  <a:srgbClr val="FFFFFF"/>
                </a:solidFill>
              </a:defRPr>
            </a:pPr>
          </a:p>
        </p:txBody>
      </p:sp>
      <p:grpSp>
        <p:nvGrpSpPr>
          <p:cNvPr id="117" name="Afbeelding 4"/>
          <p:cNvGrpSpPr/>
          <p:nvPr/>
        </p:nvGrpSpPr>
        <p:grpSpPr>
          <a:xfrm>
            <a:off x="6441386" y="908987"/>
            <a:ext cx="5040022" cy="5040027"/>
            <a:chOff x="0" y="-1"/>
            <a:chExt cx="5040021" cy="5040025"/>
          </a:xfrm>
        </p:grpSpPr>
        <p:sp>
          <p:nvSpPr>
            <p:cNvPr id="115" name="Vorm"/>
            <p:cNvSpPr/>
            <p:nvPr/>
          </p:nvSpPr>
          <p:spPr>
            <a:xfrm>
              <a:off x="0" y="-1"/>
              <a:ext cx="5040021" cy="5040025"/>
            </a:xfrm>
            <a:prstGeom prst="ellipse">
              <a:avLst/>
            </a:prstGeom>
            <a:solidFill>
              <a:srgbClr val="F36B30"/>
            </a:solidFill>
            <a:ln w="12700" cap="flat">
              <a:noFill/>
              <a:miter lim="400000"/>
            </a:ln>
            <a:effectLst/>
          </p:spPr>
          <p:txBody>
            <a:bodyPr wrap="square" lIns="45718" tIns="45718" rIns="45718" bIns="45718" numCol="1" anchor="ctr">
              <a:noAutofit/>
            </a:bodyPr>
            <a:lstStyle/>
            <a:p>
              <a:pPr/>
            </a:p>
          </p:txBody>
        </p:sp>
        <p:pic>
          <p:nvPicPr>
            <p:cNvPr id="116" name="image5.jpeg" descr="image5.jpeg"/>
            <p:cNvPicPr>
              <a:picLocks noChangeAspect="1"/>
            </p:cNvPicPr>
            <p:nvPr/>
          </p:nvPicPr>
          <p:blipFill>
            <a:blip r:embed="rId2">
              <a:extLst/>
            </a:blip>
            <a:srcRect l="0" t="0" r="1" b="1"/>
            <a:stretch>
              <a:fillRect/>
            </a:stretch>
          </p:blipFill>
          <p:spPr>
            <a:xfrm>
              <a:off x="-1" y="-2"/>
              <a:ext cx="5039916" cy="5039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118" name="Hoofdtekst - niveau één…"/>
          <p:cNvSpPr txBox="1"/>
          <p:nvPr>
            <p:ph type="body" sz="half" idx="1"/>
          </p:nvPr>
        </p:nvSpPr>
        <p:spPr>
          <a:xfrm>
            <a:off x="854429" y="1619998"/>
            <a:ext cx="5027756" cy="4454529"/>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19" name="Titeltekst"/>
          <p:cNvSpPr txBox="1"/>
          <p:nvPr>
            <p:ph type="title"/>
          </p:nvPr>
        </p:nvSpPr>
        <p:spPr>
          <a:xfrm>
            <a:off x="850403" y="915120"/>
            <a:ext cx="6256250" cy="550004"/>
          </a:xfrm>
          <a:prstGeom prst="rect">
            <a:avLst/>
          </a:prstGeom>
        </p:spPr>
        <p:txBody>
          <a:bodyPr/>
          <a:lstStyle>
            <a:lvl1pPr>
              <a:lnSpc>
                <a:spcPct val="110000"/>
              </a:lnSpc>
              <a:defRPr sz="2400">
                <a:solidFill>
                  <a:srgbClr val="595959"/>
                </a:solidFill>
              </a:defRPr>
            </a:lvl1pPr>
          </a:lstStyle>
          <a:p>
            <a:pPr/>
            <a:r>
              <a:t>Titeltekst</a:t>
            </a:r>
          </a:p>
        </p:txBody>
      </p:sp>
      <p:sp>
        <p:nvSpPr>
          <p:cNvPr id="120" name="Dianummer"/>
          <p:cNvSpPr txBox="1"/>
          <p:nvPr>
            <p:ph type="sldNum" sz="quarter" idx="2"/>
          </p:nvPr>
        </p:nvSpPr>
        <p:spPr>
          <a:xfrm>
            <a:off x="8478981" y="623219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igitaal Media &amp; Entertainment">
    <p:spTree>
      <p:nvGrpSpPr>
        <p:cNvPr id="1" name=""/>
        <p:cNvGrpSpPr/>
        <p:nvPr/>
      </p:nvGrpSpPr>
      <p:grpSpPr>
        <a:xfrm>
          <a:off x="0" y="0"/>
          <a:ext cx="0" cy="0"/>
          <a:chOff x="0" y="0"/>
          <a:chExt cx="0" cy="0"/>
        </a:xfrm>
      </p:grpSpPr>
      <p:sp>
        <p:nvSpPr>
          <p:cNvPr id="127" name="Parallellogram 2"/>
          <p:cNvSpPr/>
          <p:nvPr/>
        </p:nvSpPr>
        <p:spPr>
          <a:xfrm>
            <a:off x="9012200" y="-61881"/>
            <a:ext cx="3297245" cy="69680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642D92"/>
              </a:gs>
            </a:gsLst>
            <a:lin ang="3600000"/>
          </a:gradFill>
          <a:ln w="12700">
            <a:miter lim="400000"/>
          </a:ln>
        </p:spPr>
        <p:txBody>
          <a:bodyPr lIns="45718" tIns="45718" rIns="45718" bIns="45718" anchor="ctr"/>
          <a:lstStyle/>
          <a:p>
            <a:pPr algn="ctr">
              <a:defRPr>
                <a:solidFill>
                  <a:srgbClr val="FFFFFF"/>
                </a:solidFill>
              </a:defRPr>
            </a:pPr>
          </a:p>
        </p:txBody>
      </p:sp>
      <p:grpSp>
        <p:nvGrpSpPr>
          <p:cNvPr id="130" name="Afbeelding 4"/>
          <p:cNvGrpSpPr/>
          <p:nvPr/>
        </p:nvGrpSpPr>
        <p:grpSpPr>
          <a:xfrm>
            <a:off x="6441389" y="908991"/>
            <a:ext cx="5040017" cy="5040018"/>
            <a:chOff x="0" y="-1"/>
            <a:chExt cx="5040016" cy="5040017"/>
          </a:xfrm>
        </p:grpSpPr>
        <p:sp>
          <p:nvSpPr>
            <p:cNvPr id="128" name="Vorm"/>
            <p:cNvSpPr/>
            <p:nvPr/>
          </p:nvSpPr>
          <p:spPr>
            <a:xfrm>
              <a:off x="-1" y="-1"/>
              <a:ext cx="5040017" cy="5040018"/>
            </a:xfrm>
            <a:prstGeom prst="ellipse">
              <a:avLst/>
            </a:prstGeom>
            <a:solidFill>
              <a:srgbClr val="F36B30"/>
            </a:solidFill>
            <a:ln w="12700" cap="flat">
              <a:noFill/>
              <a:miter lim="400000"/>
            </a:ln>
            <a:effectLst/>
          </p:spPr>
          <p:txBody>
            <a:bodyPr wrap="square" lIns="45718" tIns="45718" rIns="45718" bIns="45718" numCol="1" anchor="ctr">
              <a:noAutofit/>
            </a:bodyPr>
            <a:lstStyle/>
            <a:p>
              <a:pPr/>
            </a:p>
          </p:txBody>
        </p:sp>
        <p:pic>
          <p:nvPicPr>
            <p:cNvPr id="129" name="image6.jpeg" descr="image6.jpeg"/>
            <p:cNvPicPr>
              <a:picLocks noChangeAspect="1"/>
            </p:cNvPicPr>
            <p:nvPr/>
          </p:nvPicPr>
          <p:blipFill>
            <a:blip r:embed="rId2">
              <a:extLst/>
            </a:blip>
            <a:srcRect l="0" t="0" r="1" b="1"/>
            <a:stretch>
              <a:fillRect/>
            </a:stretch>
          </p:blipFill>
          <p:spPr>
            <a:xfrm>
              <a:off x="-1" y="-2"/>
              <a:ext cx="5039916" cy="5039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131" name="Hoofdtekst - niveau één…"/>
          <p:cNvSpPr txBox="1"/>
          <p:nvPr>
            <p:ph type="body" sz="half" idx="1"/>
          </p:nvPr>
        </p:nvSpPr>
        <p:spPr>
          <a:xfrm>
            <a:off x="854429" y="1619998"/>
            <a:ext cx="5027756" cy="4454529"/>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2" name="Titeltekst"/>
          <p:cNvSpPr txBox="1"/>
          <p:nvPr>
            <p:ph type="title"/>
          </p:nvPr>
        </p:nvSpPr>
        <p:spPr>
          <a:xfrm>
            <a:off x="850403" y="915120"/>
            <a:ext cx="6256250" cy="550004"/>
          </a:xfrm>
          <a:prstGeom prst="rect">
            <a:avLst/>
          </a:prstGeom>
        </p:spPr>
        <p:txBody>
          <a:bodyPr/>
          <a:lstStyle>
            <a:lvl1pPr>
              <a:lnSpc>
                <a:spcPct val="110000"/>
              </a:lnSpc>
              <a:defRPr sz="2400">
                <a:solidFill>
                  <a:srgbClr val="595959"/>
                </a:solidFill>
              </a:defRPr>
            </a:lvl1pPr>
          </a:lstStyle>
          <a:p>
            <a:pPr/>
            <a:r>
              <a:t>Titeltekst</a:t>
            </a:r>
          </a:p>
        </p:txBody>
      </p:sp>
      <p:sp>
        <p:nvSpPr>
          <p:cNvPr id="133" name="Dianummer"/>
          <p:cNvSpPr txBox="1"/>
          <p:nvPr>
            <p:ph type="sldNum" sz="quarter" idx="2"/>
          </p:nvPr>
        </p:nvSpPr>
        <p:spPr>
          <a:xfrm>
            <a:off x="8478981" y="623219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0" name="Titeltekst"/>
          <p:cNvSpPr txBox="1"/>
          <p:nvPr>
            <p:ph type="title"/>
          </p:nvPr>
        </p:nvSpPr>
        <p:spPr>
          <a:prstGeom prst="rect">
            <a:avLst/>
          </a:prstGeom>
        </p:spPr>
        <p:txBody>
          <a:bodyPr/>
          <a:lstStyle/>
          <a:p>
            <a:pPr/>
            <a:r>
              <a:t>Titeltekst</a:t>
            </a:r>
          </a:p>
        </p:txBody>
      </p:sp>
      <p:sp>
        <p:nvSpPr>
          <p:cNvPr id="21"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0">
    <p:spTree>
      <p:nvGrpSpPr>
        <p:cNvPr id="1" name=""/>
        <p:cNvGrpSpPr/>
        <p:nvPr/>
      </p:nvGrpSpPr>
      <p:grpSpPr>
        <a:xfrm>
          <a:off x="0" y="0"/>
          <a:ext cx="0" cy="0"/>
          <a:chOff x="0" y="0"/>
          <a:chExt cx="0" cy="0"/>
        </a:xfrm>
      </p:grpSpPr>
      <p:sp>
        <p:nvSpPr>
          <p:cNvPr id="29" name="Titeltekst"/>
          <p:cNvSpPr txBox="1"/>
          <p:nvPr>
            <p:ph type="title"/>
          </p:nvPr>
        </p:nvSpPr>
        <p:spPr>
          <a:prstGeom prst="rect">
            <a:avLst/>
          </a:prstGeom>
        </p:spPr>
        <p:txBody>
          <a:bodyPr/>
          <a:lstStyle>
            <a:lvl1pPr>
              <a:defRPr>
                <a:solidFill>
                  <a:srgbClr val="FFFFFF"/>
                </a:solidFill>
              </a:defRPr>
            </a:lvl1pPr>
          </a:lstStyle>
          <a:p>
            <a:pPr/>
            <a:r>
              <a:t>Titeltekst</a:t>
            </a:r>
          </a:p>
        </p:txBody>
      </p:sp>
      <p:sp>
        <p:nvSpPr>
          <p:cNvPr id="30" name="Hoofdtekst - niveau één…"/>
          <p:cNvSpPr txBox="1"/>
          <p:nvPr>
            <p:ph type="body" idx="1"/>
          </p:nvPr>
        </p:nvSpPr>
        <p:spPr>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38"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39" name="Hoofdtekst - niveau één…"/>
          <p:cNvSpPr txBox="1"/>
          <p:nvPr>
            <p:ph type="body" sz="quarter" idx="1"/>
          </p:nvPr>
        </p:nvSpPr>
        <p:spPr>
          <a:xfrm>
            <a:off x="831850" y="4589462"/>
            <a:ext cx="10515600" cy="1500197"/>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47" name="Titeltekst"/>
          <p:cNvSpPr txBox="1"/>
          <p:nvPr>
            <p:ph type="title"/>
          </p:nvPr>
        </p:nvSpPr>
        <p:spPr>
          <a:prstGeom prst="rect">
            <a:avLst/>
          </a:prstGeom>
        </p:spPr>
        <p:txBody>
          <a:bodyPr/>
          <a:lstStyle/>
          <a:p>
            <a:pPr/>
            <a:r>
              <a:t>Titeltekst</a:t>
            </a:r>
          </a:p>
        </p:txBody>
      </p:sp>
      <p:sp>
        <p:nvSpPr>
          <p:cNvPr id="48"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9"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56" name="Titeltekst"/>
          <p:cNvSpPr txBox="1"/>
          <p:nvPr>
            <p:ph type="title"/>
          </p:nvPr>
        </p:nvSpPr>
        <p:spPr>
          <a:xfrm>
            <a:off x="839787" y="365125"/>
            <a:ext cx="10515601" cy="1325563"/>
          </a:xfrm>
          <a:prstGeom prst="rect">
            <a:avLst/>
          </a:prstGeom>
        </p:spPr>
        <p:txBody>
          <a:bodyPr/>
          <a:lstStyle/>
          <a:p>
            <a:pPr/>
            <a:r>
              <a:t>Titeltekst</a:t>
            </a:r>
          </a:p>
        </p:txBody>
      </p:sp>
      <p:sp>
        <p:nvSpPr>
          <p:cNvPr id="57" name="Hoofdtekst - niveau één…"/>
          <p:cNvSpPr txBox="1"/>
          <p:nvPr>
            <p:ph type="body" sz="quarter" idx="1"/>
          </p:nvPr>
        </p:nvSpPr>
        <p:spPr>
          <a:xfrm>
            <a:off x="839787" y="1681163"/>
            <a:ext cx="5157790" cy="823922"/>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58" name="Tijdelijke aanduiding voor tekst 4"/>
          <p:cNvSpPr/>
          <p:nvPr>
            <p:ph type="body" sz="quarter" idx="21"/>
          </p:nvPr>
        </p:nvSpPr>
        <p:spPr>
          <a:xfrm>
            <a:off x="6172200" y="1681163"/>
            <a:ext cx="5183188" cy="823914"/>
          </a:xfrm>
          <a:prstGeom prst="rect">
            <a:avLst/>
          </a:prstGeom>
        </p:spPr>
        <p:txBody>
          <a:bodyPr anchor="b"/>
          <a:lstStyle/>
          <a:p>
            <a:pPr/>
          </a:p>
        </p:txBody>
      </p:sp>
      <p:sp>
        <p:nvSpPr>
          <p:cNvPr id="59"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66" name="Titeltekst"/>
          <p:cNvSpPr txBox="1"/>
          <p:nvPr>
            <p:ph type="title"/>
          </p:nvPr>
        </p:nvSpPr>
        <p:spPr>
          <a:prstGeom prst="rect">
            <a:avLst/>
          </a:prstGeom>
        </p:spPr>
        <p:txBody>
          <a:bodyPr/>
          <a:lstStyle/>
          <a:p>
            <a:pPr/>
            <a:r>
              <a:t>Titeltekst</a:t>
            </a:r>
          </a:p>
        </p:txBody>
      </p:sp>
      <p:sp>
        <p:nvSpPr>
          <p:cNvPr id="67"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74"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81"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82" name="Hoofdtekst - niveau één…"/>
          <p:cNvSpPr txBox="1"/>
          <p:nvPr>
            <p:ph type="body" sz="half" idx="1"/>
          </p:nvPr>
        </p:nvSpPr>
        <p:spPr>
          <a:xfrm>
            <a:off x="5183187" y="987425"/>
            <a:ext cx="6172204"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3" name="Tijdelijke aanduiding voor tekst 3"/>
          <p:cNvSpPr/>
          <p:nvPr>
            <p:ph type="body" sz="quarter" idx="21"/>
          </p:nvPr>
        </p:nvSpPr>
        <p:spPr>
          <a:xfrm>
            <a:off x="839781" y="2057400"/>
            <a:ext cx="3932254" cy="3811588"/>
          </a:xfrm>
          <a:prstGeom prst="rect">
            <a:avLst/>
          </a:prstGeom>
        </p:spPr>
        <p:txBody>
          <a:bodyPr/>
          <a:lstStyle/>
          <a:p>
            <a:pPr/>
          </a:p>
        </p:txBody>
      </p:sp>
      <p:sp>
        <p:nvSpPr>
          <p:cNvPr id="84"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p:nvPr>
            <p:ph type="sldNum" sz="quarter" idx="2"/>
          </p:nvPr>
        </p:nvSpPr>
        <p:spPr>
          <a:xfrm>
            <a:off x="11095181" y="6414762"/>
            <a:ext cx="258620" cy="248301"/>
          </a:xfrm>
          <a:prstGeom prst="rect">
            <a:avLst/>
          </a:prstGeom>
          <a:ln w="12700">
            <a:miter lim="400000"/>
          </a:ln>
        </p:spPr>
        <p:txBody>
          <a:bodyPr wrap="none" lIns="45718" tIns="45718" rIns="45718" bIns="45718" anchor="ctr">
            <a:spAutoFit/>
          </a:bodyPr>
          <a:lstStyle>
            <a:lvl1pPr algn="r">
              <a:defRPr sz="1200">
                <a:solidFill>
                  <a:srgbClr val="888888"/>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png"/><Relationship Id="rId3" Type="http://schemas.openxmlformats.org/officeDocument/2006/relationships/image" Target="../media/image4.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jpeg"/><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jpeg"/><Relationship Id="rId6" Type="http://schemas.openxmlformats.org/officeDocument/2006/relationships/image" Target="../media/image1.tif"/></Relationships>

</file>

<file path=ppt/slides/_rels/slide11.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0.tif"/></Relationships>

</file>

<file path=ppt/slides/_rels/slide12.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tif"/></Relationships>

</file>

<file path=ppt/slides/_rels/slide13.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jpeg"/><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jpeg"/><Relationship Id="rId6" Type="http://schemas.openxmlformats.org/officeDocument/2006/relationships/image" Target="../media/image1.tif"/></Relationships>

</file>

<file path=ppt/slides/_rels/slide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2.tif"/><Relationship Id="rId4" Type="http://schemas.openxmlformats.org/officeDocument/2006/relationships/image" Target="../media/image3.tif"/></Relationships>

</file>

<file path=ppt/slides/_rels/slide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tif"/></Relationships>

</file>

<file path=ppt/slides/_rels/slide5.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tif"/><Relationship Id="rId3" Type="http://schemas.openxmlformats.org/officeDocument/2006/relationships/image" Target="../media/image6.tif"/><Relationship Id="rId4" Type="http://schemas.openxmlformats.org/officeDocument/2006/relationships/image" Target="../media/image7.tif"/><Relationship Id="rId5" Type="http://schemas.openxmlformats.org/officeDocument/2006/relationships/image" Target="../media/image8.tif"/></Relationships>

</file>

<file path=ppt/slides/_rels/slide6.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9.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2" name="Graphic 1" descr="Graphic 1"/>
          <p:cNvPicPr>
            <a:picLocks noChangeAspect="1"/>
          </p:cNvPicPr>
          <p:nvPr/>
        </p:nvPicPr>
        <p:blipFill>
          <a:blip r:embed="rId2">
            <a:extLst/>
          </a:blip>
          <a:stretch>
            <a:fillRect/>
          </a:stretch>
        </p:blipFill>
        <p:spPr>
          <a:xfrm>
            <a:off x="643467" y="2370666"/>
            <a:ext cx="5291667" cy="2116667"/>
          </a:xfrm>
          <a:prstGeom prst="rect">
            <a:avLst/>
          </a:prstGeom>
          <a:ln w="12700">
            <a:miter lim="400000"/>
          </a:ln>
        </p:spPr>
      </p:pic>
      <p:pic>
        <p:nvPicPr>
          <p:cNvPr id="143" name="Afbeelding 2" descr="Afbeelding 2"/>
          <p:cNvPicPr>
            <a:picLocks noChangeAspect="1"/>
          </p:cNvPicPr>
          <p:nvPr/>
        </p:nvPicPr>
        <p:blipFill>
          <a:blip r:embed="rId3">
            <a:extLst/>
          </a:blip>
          <a:stretch>
            <a:fillRect/>
          </a:stretch>
        </p:blipFill>
        <p:spPr>
          <a:xfrm>
            <a:off x="6256864" y="2641864"/>
            <a:ext cx="5291668" cy="1574271"/>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2" name="Best-3D-Pens-1024x683.jpg" descr="Best-3D-Pens-1024x683.jpg"/>
          <p:cNvPicPr>
            <a:picLocks noChangeAspect="1"/>
          </p:cNvPicPr>
          <p:nvPr/>
        </p:nvPicPr>
        <p:blipFill>
          <a:blip r:embed="rId2">
            <a:extLst/>
          </a:blip>
          <a:srcRect l="4125" t="0" r="0" b="0"/>
          <a:stretch>
            <a:fillRect/>
          </a:stretch>
        </p:blipFill>
        <p:spPr>
          <a:xfrm>
            <a:off x="2092406" y="494281"/>
            <a:ext cx="3972413" cy="2763594"/>
          </a:xfrm>
          <a:prstGeom prst="rect">
            <a:avLst/>
          </a:prstGeom>
          <a:ln w="6350">
            <a:solidFill>
              <a:srgbClr val="000000"/>
            </a:solidFill>
          </a:ln>
        </p:spPr>
      </p:pic>
      <p:pic>
        <p:nvPicPr>
          <p:cNvPr id="173" name="vr bril.jpg" descr="vr bril.jpg"/>
          <p:cNvPicPr>
            <a:picLocks noChangeAspect="1"/>
          </p:cNvPicPr>
          <p:nvPr/>
        </p:nvPicPr>
        <p:blipFill>
          <a:blip r:embed="rId3">
            <a:extLst/>
          </a:blip>
          <a:srcRect l="33040" t="16084" r="999" b="2579"/>
          <a:stretch>
            <a:fillRect/>
          </a:stretch>
        </p:blipFill>
        <p:spPr>
          <a:xfrm>
            <a:off x="6138778" y="502216"/>
            <a:ext cx="3960859" cy="2747405"/>
          </a:xfrm>
          <a:prstGeom prst="rect">
            <a:avLst/>
          </a:prstGeom>
          <a:ln w="6350">
            <a:solidFill>
              <a:srgbClr val="000000"/>
            </a:solidFill>
          </a:ln>
        </p:spPr>
      </p:pic>
      <p:pic>
        <p:nvPicPr>
          <p:cNvPr id="174" name="Ozobot 4.jpg" descr="Ozobot 4.jpg"/>
          <p:cNvPicPr>
            <a:picLocks noChangeAspect="1"/>
          </p:cNvPicPr>
          <p:nvPr/>
        </p:nvPicPr>
        <p:blipFill>
          <a:blip r:embed="rId4">
            <a:extLst/>
          </a:blip>
          <a:srcRect l="0" t="17277" r="0" b="12518"/>
          <a:stretch>
            <a:fillRect/>
          </a:stretch>
        </p:blipFill>
        <p:spPr>
          <a:xfrm>
            <a:off x="84416" y="3586784"/>
            <a:ext cx="3955456" cy="2776799"/>
          </a:xfrm>
          <a:prstGeom prst="rect">
            <a:avLst/>
          </a:prstGeom>
          <a:ln w="6350">
            <a:solidFill>
              <a:srgbClr val="000000"/>
            </a:solidFill>
          </a:ln>
        </p:spPr>
      </p:pic>
      <p:pic>
        <p:nvPicPr>
          <p:cNvPr id="175" name="top8-463x320.jpg" descr="top8-463x320.jpg"/>
          <p:cNvPicPr>
            <a:picLocks noChangeAspect="1"/>
          </p:cNvPicPr>
          <p:nvPr/>
        </p:nvPicPr>
        <p:blipFill>
          <a:blip r:embed="rId5">
            <a:extLst/>
          </a:blip>
          <a:srcRect l="527" t="0" r="526" b="0"/>
          <a:stretch>
            <a:fillRect/>
          </a:stretch>
        </p:blipFill>
        <p:spPr>
          <a:xfrm>
            <a:off x="4097930" y="3593531"/>
            <a:ext cx="3956087" cy="2763393"/>
          </a:xfrm>
          <a:prstGeom prst="rect">
            <a:avLst/>
          </a:prstGeom>
          <a:ln w="6350">
            <a:solidFill>
              <a:srgbClr val="000000"/>
            </a:solidFill>
          </a:ln>
        </p:spPr>
      </p:pic>
      <p:pic>
        <p:nvPicPr>
          <p:cNvPr id="176" name="Afbeelding" descr="Afbeelding"/>
          <p:cNvPicPr>
            <a:picLocks noChangeAspect="1"/>
          </p:cNvPicPr>
          <p:nvPr/>
        </p:nvPicPr>
        <p:blipFill>
          <a:blip r:embed="rId6">
            <a:extLst/>
          </a:blip>
          <a:srcRect l="0" t="0" r="6473" b="0"/>
          <a:stretch>
            <a:fillRect/>
          </a:stretch>
        </p:blipFill>
        <p:spPr>
          <a:xfrm>
            <a:off x="8112242" y="3593531"/>
            <a:ext cx="3995202" cy="2763306"/>
          </a:xfrm>
          <a:prstGeom prst="rect">
            <a:avLst/>
          </a:prstGeom>
          <a:ln w="6350">
            <a:solidFill>
              <a:srgbClr val="000000"/>
            </a:solidFill>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8" name="Afbeelding" descr="Afbeelding"/>
          <p:cNvPicPr>
            <a:picLocks noChangeAspect="1"/>
          </p:cNvPicPr>
          <p:nvPr/>
        </p:nvPicPr>
        <p:blipFill>
          <a:blip r:embed="rId2">
            <a:extLst/>
          </a:blip>
          <a:stretch>
            <a:fillRect/>
          </a:stretch>
        </p:blipFill>
        <p:spPr>
          <a:xfrm>
            <a:off x="908814" y="-44081"/>
            <a:ext cx="10374373" cy="6946163"/>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0" name="Afbeelding" descr="Afbeelding"/>
          <p:cNvPicPr>
            <a:picLocks noChangeAspect="1"/>
          </p:cNvPicPr>
          <p:nvPr/>
        </p:nvPicPr>
        <p:blipFill>
          <a:blip r:embed="rId2">
            <a:extLst/>
          </a:blip>
          <a:stretch>
            <a:fillRect/>
          </a:stretch>
        </p:blipFill>
        <p:spPr>
          <a:xfrm>
            <a:off x="-179068" y="250584"/>
            <a:ext cx="12550135" cy="6356831"/>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2" name="Afbeelding" descr="Afbeelding"/>
          <p:cNvPicPr>
            <a:picLocks noChangeAspect="1"/>
          </p:cNvPicPr>
          <p:nvPr/>
        </p:nvPicPr>
        <p:blipFill>
          <a:blip r:embed="rId2">
            <a:extLst/>
          </a:blip>
          <a:stretch>
            <a:fillRect/>
          </a:stretch>
        </p:blipFill>
        <p:spPr>
          <a:xfrm>
            <a:off x="1035050" y="1035050"/>
            <a:ext cx="10121900" cy="5116811"/>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5" name="Best-3D-Pens-1024x683.jpg" descr="Best-3D-Pens-1024x683.jpg"/>
          <p:cNvPicPr>
            <a:picLocks noChangeAspect="1"/>
          </p:cNvPicPr>
          <p:nvPr/>
        </p:nvPicPr>
        <p:blipFill>
          <a:blip r:embed="rId2">
            <a:extLst/>
          </a:blip>
          <a:srcRect l="4125" t="0" r="0" b="0"/>
          <a:stretch>
            <a:fillRect/>
          </a:stretch>
        </p:blipFill>
        <p:spPr>
          <a:xfrm>
            <a:off x="2092406" y="494281"/>
            <a:ext cx="3972413" cy="2763594"/>
          </a:xfrm>
          <a:prstGeom prst="rect">
            <a:avLst/>
          </a:prstGeom>
          <a:ln w="6350">
            <a:solidFill>
              <a:srgbClr val="000000"/>
            </a:solidFill>
          </a:ln>
        </p:spPr>
      </p:pic>
      <p:pic>
        <p:nvPicPr>
          <p:cNvPr id="146" name="vr bril.jpg" descr="vr bril.jpg"/>
          <p:cNvPicPr>
            <a:picLocks noChangeAspect="1"/>
          </p:cNvPicPr>
          <p:nvPr/>
        </p:nvPicPr>
        <p:blipFill>
          <a:blip r:embed="rId3">
            <a:extLst/>
          </a:blip>
          <a:srcRect l="33040" t="16084" r="999" b="2579"/>
          <a:stretch>
            <a:fillRect/>
          </a:stretch>
        </p:blipFill>
        <p:spPr>
          <a:xfrm>
            <a:off x="6138778" y="502216"/>
            <a:ext cx="3960859" cy="2747405"/>
          </a:xfrm>
          <a:prstGeom prst="rect">
            <a:avLst/>
          </a:prstGeom>
          <a:ln w="6350">
            <a:solidFill>
              <a:srgbClr val="000000"/>
            </a:solidFill>
          </a:ln>
        </p:spPr>
      </p:pic>
      <p:pic>
        <p:nvPicPr>
          <p:cNvPr id="147" name="Ozobot 4.jpg" descr="Ozobot 4.jpg"/>
          <p:cNvPicPr>
            <a:picLocks noChangeAspect="1"/>
          </p:cNvPicPr>
          <p:nvPr/>
        </p:nvPicPr>
        <p:blipFill>
          <a:blip r:embed="rId4">
            <a:extLst/>
          </a:blip>
          <a:srcRect l="0" t="17277" r="0" b="12518"/>
          <a:stretch>
            <a:fillRect/>
          </a:stretch>
        </p:blipFill>
        <p:spPr>
          <a:xfrm>
            <a:off x="84416" y="3586784"/>
            <a:ext cx="3955456" cy="2776799"/>
          </a:xfrm>
          <a:prstGeom prst="rect">
            <a:avLst/>
          </a:prstGeom>
          <a:ln w="6350">
            <a:solidFill>
              <a:srgbClr val="000000"/>
            </a:solidFill>
          </a:ln>
        </p:spPr>
      </p:pic>
      <p:pic>
        <p:nvPicPr>
          <p:cNvPr id="148" name="top8-463x320.jpg" descr="top8-463x320.jpg"/>
          <p:cNvPicPr>
            <a:picLocks noChangeAspect="1"/>
          </p:cNvPicPr>
          <p:nvPr/>
        </p:nvPicPr>
        <p:blipFill>
          <a:blip r:embed="rId5">
            <a:extLst/>
          </a:blip>
          <a:srcRect l="527" t="0" r="526" b="0"/>
          <a:stretch>
            <a:fillRect/>
          </a:stretch>
        </p:blipFill>
        <p:spPr>
          <a:xfrm>
            <a:off x="4097930" y="3593531"/>
            <a:ext cx="3956087" cy="2763393"/>
          </a:xfrm>
          <a:prstGeom prst="rect">
            <a:avLst/>
          </a:prstGeom>
          <a:ln w="6350">
            <a:solidFill>
              <a:srgbClr val="000000"/>
            </a:solidFill>
          </a:ln>
        </p:spPr>
      </p:pic>
      <p:pic>
        <p:nvPicPr>
          <p:cNvPr id="149" name="Afbeelding" descr="Afbeelding"/>
          <p:cNvPicPr>
            <a:picLocks noChangeAspect="1"/>
          </p:cNvPicPr>
          <p:nvPr/>
        </p:nvPicPr>
        <p:blipFill>
          <a:blip r:embed="rId6">
            <a:extLst/>
          </a:blip>
          <a:srcRect l="0" t="0" r="6473" b="0"/>
          <a:stretch>
            <a:fillRect/>
          </a:stretch>
        </p:blipFill>
        <p:spPr>
          <a:xfrm>
            <a:off x="8112242" y="3593531"/>
            <a:ext cx="3995202" cy="2763306"/>
          </a:xfrm>
          <a:prstGeom prst="rect">
            <a:avLst/>
          </a:prstGeom>
          <a:ln w="6350">
            <a:solidFill>
              <a:srgbClr val="000000"/>
            </a:solidFill>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1" name="Afbeelding" descr="Afbeelding"/>
          <p:cNvPicPr>
            <a:picLocks noChangeAspect="1"/>
          </p:cNvPicPr>
          <p:nvPr/>
        </p:nvPicPr>
        <p:blipFill>
          <a:blip r:embed="rId3">
            <a:extLst/>
          </a:blip>
          <a:stretch>
            <a:fillRect/>
          </a:stretch>
        </p:blipFill>
        <p:spPr>
          <a:xfrm>
            <a:off x="2040127" y="280471"/>
            <a:ext cx="7552395" cy="5699189"/>
          </a:xfrm>
          <a:prstGeom prst="rect">
            <a:avLst/>
          </a:prstGeom>
          <a:ln w="12700">
            <a:miter lim="400000"/>
          </a:ln>
        </p:spPr>
      </p:pic>
      <p:sp>
        <p:nvSpPr>
          <p:cNvPr id="152" name="Zeven werelden van techniek"/>
          <p:cNvSpPr txBox="1"/>
          <p:nvPr/>
        </p:nvSpPr>
        <p:spPr>
          <a:xfrm>
            <a:off x="3400742" y="6134603"/>
            <a:ext cx="5390512" cy="54804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pPr/>
            <a:r>
              <a:t>Zeven werelden van techniek</a:t>
            </a:r>
          </a:p>
        </p:txBody>
      </p:sp>
      <p:pic>
        <p:nvPicPr>
          <p:cNvPr id="153" name="Afbeelding" descr="Afbeelding"/>
          <p:cNvPicPr>
            <a:picLocks noChangeAspect="1"/>
          </p:cNvPicPr>
          <p:nvPr/>
        </p:nvPicPr>
        <p:blipFill>
          <a:blip r:embed="rId4">
            <a:extLst/>
          </a:blip>
          <a:stretch>
            <a:fillRect/>
          </a:stretch>
        </p:blipFill>
        <p:spPr>
          <a:xfrm>
            <a:off x="791348" y="3006818"/>
            <a:ext cx="3613468" cy="181098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7" name="Afbeelding" descr="Afbeelding"/>
          <p:cNvPicPr>
            <a:picLocks noChangeAspect="1"/>
          </p:cNvPicPr>
          <p:nvPr/>
        </p:nvPicPr>
        <p:blipFill>
          <a:blip r:embed="rId2">
            <a:extLst/>
          </a:blip>
          <a:srcRect l="0" t="0" r="0" b="7676"/>
          <a:stretch>
            <a:fillRect/>
          </a:stretch>
        </p:blipFill>
        <p:spPr>
          <a:xfrm>
            <a:off x="2657076" y="-1"/>
            <a:ext cx="6877949" cy="6857927"/>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9" name="Afbeelding" descr="Afbeelding"/>
          <p:cNvPicPr>
            <a:picLocks noChangeAspect="1"/>
          </p:cNvPicPr>
          <p:nvPr/>
        </p:nvPicPr>
        <p:blipFill>
          <a:blip r:embed="rId2">
            <a:extLst/>
          </a:blip>
          <a:stretch>
            <a:fillRect/>
          </a:stretch>
        </p:blipFill>
        <p:spPr>
          <a:xfrm>
            <a:off x="6482608" y="3465045"/>
            <a:ext cx="5177118" cy="3347276"/>
          </a:xfrm>
          <a:prstGeom prst="rect">
            <a:avLst/>
          </a:prstGeom>
          <a:ln w="12700">
            <a:miter lim="400000"/>
          </a:ln>
        </p:spPr>
      </p:pic>
      <p:pic>
        <p:nvPicPr>
          <p:cNvPr id="160" name="Afbeelding" descr="Afbeelding"/>
          <p:cNvPicPr>
            <a:picLocks noChangeAspect="1"/>
          </p:cNvPicPr>
          <p:nvPr/>
        </p:nvPicPr>
        <p:blipFill>
          <a:blip r:embed="rId3">
            <a:extLst/>
          </a:blip>
          <a:srcRect l="5128" t="0" r="0" b="14392"/>
          <a:stretch>
            <a:fillRect/>
          </a:stretch>
        </p:blipFill>
        <p:spPr>
          <a:xfrm>
            <a:off x="-63208" y="3854601"/>
            <a:ext cx="5982321" cy="3035694"/>
          </a:xfrm>
          <a:prstGeom prst="rect">
            <a:avLst/>
          </a:prstGeom>
          <a:ln w="12700">
            <a:miter lim="400000"/>
          </a:ln>
        </p:spPr>
      </p:pic>
      <p:pic>
        <p:nvPicPr>
          <p:cNvPr id="161" name="Afbeelding" descr="Afbeelding"/>
          <p:cNvPicPr>
            <a:picLocks noChangeAspect="1"/>
          </p:cNvPicPr>
          <p:nvPr/>
        </p:nvPicPr>
        <p:blipFill>
          <a:blip r:embed="rId4">
            <a:extLst/>
          </a:blip>
          <a:srcRect l="0" t="10645" r="0" b="8071"/>
          <a:stretch>
            <a:fillRect/>
          </a:stretch>
        </p:blipFill>
        <p:spPr>
          <a:xfrm>
            <a:off x="5867789" y="-10819"/>
            <a:ext cx="6406823" cy="3471795"/>
          </a:xfrm>
          <a:prstGeom prst="rect">
            <a:avLst/>
          </a:prstGeom>
          <a:ln w="12700">
            <a:miter lim="400000"/>
          </a:ln>
        </p:spPr>
      </p:pic>
      <p:pic>
        <p:nvPicPr>
          <p:cNvPr id="162" name="Afbeelding" descr="Afbeelding"/>
          <p:cNvPicPr>
            <a:picLocks noChangeAspect="1"/>
          </p:cNvPicPr>
          <p:nvPr/>
        </p:nvPicPr>
        <p:blipFill>
          <a:blip r:embed="rId5">
            <a:extLst/>
          </a:blip>
          <a:srcRect l="1679" t="7222" r="0" b="0"/>
          <a:stretch>
            <a:fillRect/>
          </a:stretch>
        </p:blipFill>
        <p:spPr>
          <a:xfrm>
            <a:off x="6328" y="-27579"/>
            <a:ext cx="5917328" cy="3895543"/>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4" name="Afbeelding" descr="Afbeelding"/>
          <p:cNvPicPr>
            <a:picLocks noChangeAspect="1"/>
          </p:cNvPicPr>
          <p:nvPr/>
        </p:nvPicPr>
        <p:blipFill>
          <a:blip r:embed="rId2">
            <a:extLst/>
          </a:blip>
          <a:stretch>
            <a:fillRect/>
          </a:stretch>
        </p:blipFill>
        <p:spPr>
          <a:xfrm>
            <a:off x="0" y="0"/>
            <a:ext cx="12192000" cy="6858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6" name="Cirkel"/>
          <p:cNvSpPr/>
          <p:nvPr/>
        </p:nvSpPr>
        <p:spPr>
          <a:xfrm>
            <a:off x="4537450" y="1870318"/>
            <a:ext cx="3117101" cy="3117364"/>
          </a:xfrm>
          <a:prstGeom prst="ellipse">
            <a:avLst/>
          </a:prstGeom>
          <a:solidFill>
            <a:schemeClr val="accent4"/>
          </a:solidFill>
          <a:ln w="25400">
            <a:solidFill>
              <a:schemeClr val="accent4"/>
            </a:solidFill>
          </a:ln>
        </p:spPr>
        <p:txBody>
          <a:bodyPr lIns="45718" tIns="45718" rIns="45718" bIns="45718" anchor="ctr"/>
          <a:lstStyle/>
          <a:p>
            <a:pP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8" name="Cirkel"/>
          <p:cNvSpPr/>
          <p:nvPr/>
        </p:nvSpPr>
        <p:spPr>
          <a:xfrm>
            <a:off x="4537450" y="1870318"/>
            <a:ext cx="3117101" cy="3117364"/>
          </a:xfrm>
          <a:prstGeom prst="ellipse">
            <a:avLst/>
          </a:prstGeom>
          <a:solidFill>
            <a:schemeClr val="accent6"/>
          </a:solidFill>
          <a:ln w="25400">
            <a:solidFill>
              <a:schemeClr val="accent6"/>
            </a:solidFill>
          </a:ln>
        </p:spPr>
        <p:txBody>
          <a:bodyPr lIns="45718" tIns="45718" rIns="45718" bIns="45718" anchor="ctr"/>
          <a:lstStyle/>
          <a:p>
            <a:pP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0" name="Schermafbeelding 2022-05-11 om 22.12.14.png" descr="Schermafbeelding 2022-05-11 om 22.12.14.png"/>
          <p:cNvPicPr>
            <a:picLocks noChangeAspect="1"/>
          </p:cNvPicPr>
          <p:nvPr/>
        </p:nvPicPr>
        <p:blipFill>
          <a:blip r:embed="rId2">
            <a:extLst/>
          </a:blip>
          <a:stretch>
            <a:fillRect/>
          </a:stretch>
        </p:blipFill>
        <p:spPr>
          <a:xfrm>
            <a:off x="1515812" y="358548"/>
            <a:ext cx="9160376" cy="6140904"/>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