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5" r:id="rId2"/>
    <p:sldId id="262" r:id="rId3"/>
    <p:sldId id="276" r:id="rId4"/>
    <p:sldId id="277" r:id="rId5"/>
    <p:sldId id="278" r:id="rId6"/>
    <p:sldId id="279" r:id="rId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DFDF"/>
    <a:srgbClr val="8A8A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F2CDEC-9A3F-435B-8916-6723CFB1C760}" v="18" dt="2022-10-13T13:55:06.48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02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6-10T08:36:32.215" v="83"/>
      <pc:docMkLst>
        <pc:docMk/>
      </pc:docMkLst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44A87515-8B16-4194-BCEB-7211E2281F4A}"/>
    <pc:docChg chg="custSel addSld delSld modSld sldOrd">
      <pc:chgData name="Doremiek Lamain" userId="03bb414b8f2b17e4" providerId="LiveId" clId="{44A87515-8B16-4194-BCEB-7211E2281F4A}" dt="2022-07-08T09:35:14.311" v="1397" actId="20577"/>
      <pc:docMkLst>
        <pc:docMk/>
      </pc:docMkLst>
      <pc:sldChg chg="del">
        <pc:chgData name="Doremiek Lamain" userId="03bb414b8f2b17e4" providerId="LiveId" clId="{44A87515-8B16-4194-BCEB-7211E2281F4A}" dt="2022-07-08T08:15:56.469" v="1" actId="47"/>
        <pc:sldMkLst>
          <pc:docMk/>
          <pc:sldMk cId="0" sldId="25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0" sldId="259"/>
        </pc:sldMkLst>
      </pc:sldChg>
      <pc:sldChg chg="del">
        <pc:chgData name="Doremiek Lamain" userId="03bb414b8f2b17e4" providerId="LiveId" clId="{44A87515-8B16-4194-BCEB-7211E2281F4A}" dt="2022-07-08T08:22:04.960" v="3" actId="47"/>
        <pc:sldMkLst>
          <pc:docMk/>
          <pc:sldMk cId="4247738011" sldId="262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4080436558" sldId="263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083351248" sldId="264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84541333" sldId="26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385797822" sldId="267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815795846" sldId="268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1603830329" sldId="269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728930306" sldId="270"/>
        </pc:sldMkLst>
      </pc:sldChg>
      <pc:sldChg chg="add modTransition">
        <pc:chgData name="Doremiek Lamain" userId="03bb414b8f2b17e4" providerId="LiveId" clId="{44A87515-8B16-4194-BCEB-7211E2281F4A}" dt="2022-07-08T08:15:54.842" v="0"/>
        <pc:sldMkLst>
          <pc:docMk/>
          <pc:sldMk cId="0" sldId="275"/>
        </pc:sldMkLst>
      </pc:sldChg>
      <pc:sldChg chg="add">
        <pc:chgData name="Doremiek Lamain" userId="03bb414b8f2b17e4" providerId="LiveId" clId="{44A87515-8B16-4194-BCEB-7211E2281F4A}" dt="2022-07-08T08:22:02.519" v="2"/>
        <pc:sldMkLst>
          <pc:docMk/>
          <pc:sldMk cId="886899779" sldId="276"/>
        </pc:sldMkLst>
      </pc:sldChg>
      <pc:sldChg chg="new del">
        <pc:chgData name="Doremiek Lamain" userId="03bb414b8f2b17e4" providerId="LiveId" clId="{44A87515-8B16-4194-BCEB-7211E2281F4A}" dt="2022-07-08T08:32:53.462" v="8" actId="47"/>
        <pc:sldMkLst>
          <pc:docMk/>
          <pc:sldMk cId="1684068307" sldId="277"/>
        </pc:sldMkLst>
      </pc:sldChg>
      <pc:sldChg chg="addSp delSp modSp new mod ord modAnim">
        <pc:chgData name="Doremiek Lamain" userId="03bb414b8f2b17e4" providerId="LiveId" clId="{44A87515-8B16-4194-BCEB-7211E2281F4A}" dt="2022-07-08T08:45:33.896" v="208" actId="478"/>
        <pc:sldMkLst>
          <pc:docMk/>
          <pc:sldMk cId="1797473766" sldId="278"/>
        </pc:sldMkLst>
        <pc:spChg chg="del mod">
          <ac:chgData name="Doremiek Lamain" userId="03bb414b8f2b17e4" providerId="LiveId" clId="{44A87515-8B16-4194-BCEB-7211E2281F4A}" dt="2022-07-08T08:45:32.538" v="207" actId="478"/>
          <ac:spMkLst>
            <pc:docMk/>
            <pc:sldMk cId="1797473766" sldId="278"/>
            <ac:spMk id="2" creationId="{2695F788-8C5A-AA0C-0A69-EC2CB0B5DB73}"/>
          </ac:spMkLst>
        </pc:spChg>
        <pc:spChg chg="del">
          <ac:chgData name="Doremiek Lamain" userId="03bb414b8f2b17e4" providerId="LiveId" clId="{44A87515-8B16-4194-BCEB-7211E2281F4A}" dt="2022-07-08T08:45:33.896" v="208" actId="478"/>
          <ac:spMkLst>
            <pc:docMk/>
            <pc:sldMk cId="1797473766" sldId="278"/>
            <ac:spMk id="3" creationId="{38C21BBF-E6BC-A882-FAED-29C8EFA7E170}"/>
          </ac:spMkLst>
        </pc:spChg>
        <pc:picChg chg="add mod">
          <ac:chgData name="Doremiek Lamain" userId="03bb414b8f2b17e4" providerId="LiveId" clId="{44A87515-8B16-4194-BCEB-7211E2281F4A}" dt="2022-07-08T08:43:42.868" v="204"/>
          <ac:picMkLst>
            <pc:docMk/>
            <pc:sldMk cId="1797473766" sldId="278"/>
            <ac:picMk id="4" creationId="{5B2A4B6A-1E3E-DD5E-8C9A-47DC63BE68E7}"/>
          </ac:picMkLst>
        </pc:picChg>
      </pc:sldChg>
      <pc:sldChg chg="addSp delSp modSp new mod delAnim modAnim">
        <pc:chgData name="Doremiek Lamain" userId="03bb414b8f2b17e4" providerId="LiveId" clId="{44A87515-8B16-4194-BCEB-7211E2281F4A}" dt="2022-07-08T09:35:14.311" v="1397" actId="20577"/>
        <pc:sldMkLst>
          <pc:docMk/>
          <pc:sldMk cId="547622114" sldId="279"/>
        </pc:sldMkLst>
        <pc:spChg chg="mod">
          <ac:chgData name="Doremiek Lamain" userId="03bb414b8f2b17e4" providerId="LiveId" clId="{44A87515-8B16-4194-BCEB-7211E2281F4A}" dt="2022-07-08T09:11:03.309" v="1085" actId="20577"/>
          <ac:spMkLst>
            <pc:docMk/>
            <pc:sldMk cId="547622114" sldId="27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35:14.311" v="1397" actId="20577"/>
          <ac:spMkLst>
            <pc:docMk/>
            <pc:sldMk cId="547622114" sldId="279"/>
            <ac:spMk id="3" creationId="{D6E8E897-FC2D-E526-7554-C37345C79BA9}"/>
          </ac:spMkLst>
        </pc:spChg>
        <pc:picChg chg="add del mod">
          <ac:chgData name="Doremiek Lamain" userId="03bb414b8f2b17e4" providerId="LiveId" clId="{44A87515-8B16-4194-BCEB-7211E2281F4A}" dt="2022-07-08T08:43:39.863" v="203" actId="21"/>
          <ac:picMkLst>
            <pc:docMk/>
            <pc:sldMk cId="547622114" sldId="279"/>
            <ac:picMk id="5" creationId="{B52489A2-4FCC-49D8-2594-3AB60DCCE792}"/>
          </ac:picMkLst>
        </pc:picChg>
        <pc:picChg chg="add del mod">
          <ac:chgData name="Doremiek Lamain" userId="03bb414b8f2b17e4" providerId="LiveId" clId="{44A87515-8B16-4194-BCEB-7211E2281F4A}" dt="2022-07-08T08:40:41.529" v="170" actId="478"/>
          <ac:picMkLst>
            <pc:docMk/>
            <pc:sldMk cId="547622114" sldId="279"/>
            <ac:picMk id="7" creationId="{0326C239-B925-EBC7-6EB8-8A8BF135EA6B}"/>
          </ac:picMkLst>
        </pc:picChg>
        <pc:picChg chg="add mod ord">
          <ac:chgData name="Doremiek Lamain" userId="03bb414b8f2b17e4" providerId="LiveId" clId="{44A87515-8B16-4194-BCEB-7211E2281F4A}" dt="2022-07-08T08:41:35.153" v="176" actId="167"/>
          <ac:picMkLst>
            <pc:docMk/>
            <pc:sldMk cId="547622114" sldId="279"/>
            <ac:picMk id="9" creationId="{EF61303E-7D25-2220-62B9-E614292A928E}"/>
          </ac:picMkLst>
        </pc:picChg>
      </pc:sldChg>
      <pc:sldChg chg="new del">
        <pc:chgData name="Doremiek Lamain" userId="03bb414b8f2b17e4" providerId="LiveId" clId="{44A87515-8B16-4194-BCEB-7211E2281F4A}" dt="2022-07-08T08:45:38.809" v="210" actId="47"/>
        <pc:sldMkLst>
          <pc:docMk/>
          <pc:sldMk cId="499903804" sldId="280"/>
        </pc:sldMkLst>
      </pc:sldChg>
      <pc:sldChg chg="addSp delSp modSp new mod">
        <pc:chgData name="Doremiek Lamain" userId="03bb414b8f2b17e4" providerId="LiveId" clId="{44A87515-8B16-4194-BCEB-7211E2281F4A}" dt="2022-07-08T08:47:09.804" v="320" actId="478"/>
        <pc:sldMkLst>
          <pc:docMk/>
          <pc:sldMk cId="1959216573" sldId="281"/>
        </pc:sldMkLst>
        <pc:spChg chg="del">
          <ac:chgData name="Doremiek Lamain" userId="03bb414b8f2b17e4" providerId="LiveId" clId="{44A87515-8B16-4194-BCEB-7211E2281F4A}" dt="2022-07-08T08:47:07.635" v="319" actId="478"/>
          <ac:spMkLst>
            <pc:docMk/>
            <pc:sldMk cId="1959216573" sldId="281"/>
            <ac:spMk id="2" creationId="{EE22BF90-818B-0DBC-A268-E95A618559C0}"/>
          </ac:spMkLst>
        </pc:spChg>
        <pc:spChg chg="del">
          <ac:chgData name="Doremiek Lamain" userId="03bb414b8f2b17e4" providerId="LiveId" clId="{44A87515-8B16-4194-BCEB-7211E2281F4A}" dt="2022-07-08T08:47:09.804" v="320" actId="478"/>
          <ac:spMkLst>
            <pc:docMk/>
            <pc:sldMk cId="1959216573" sldId="281"/>
            <ac:spMk id="3" creationId="{68F7681F-184A-313B-F24D-4A2DC746F582}"/>
          </ac:spMkLst>
        </pc:spChg>
        <pc:picChg chg="add mod">
          <ac:chgData name="Doremiek Lamain" userId="03bb414b8f2b17e4" providerId="LiveId" clId="{44A87515-8B16-4194-BCEB-7211E2281F4A}" dt="2022-07-08T08:34:55.827" v="15" actId="962"/>
          <ac:picMkLst>
            <pc:docMk/>
            <pc:sldMk cId="1959216573" sldId="281"/>
            <ac:picMk id="5" creationId="{B985ACF7-097E-4BB9-DC4C-ECC83C7F99FE}"/>
          </ac:picMkLst>
        </pc:picChg>
      </pc:sldChg>
      <pc:sldChg chg="new del">
        <pc:chgData name="Doremiek Lamain" userId="03bb414b8f2b17e4" providerId="LiveId" clId="{44A87515-8B16-4194-BCEB-7211E2281F4A}" dt="2022-07-08T08:48:44.923" v="338" actId="47"/>
        <pc:sldMkLst>
          <pc:docMk/>
          <pc:sldMk cId="1606746580" sldId="282"/>
        </pc:sldMkLst>
      </pc:sldChg>
      <pc:sldChg chg="addSp modSp new del mod">
        <pc:chgData name="Doremiek Lamain" userId="03bb414b8f2b17e4" providerId="LiveId" clId="{44A87515-8B16-4194-BCEB-7211E2281F4A}" dt="2022-07-08T08:49:14.712" v="339" actId="47"/>
        <pc:sldMkLst>
          <pc:docMk/>
          <pc:sldMk cId="1838006393" sldId="283"/>
        </pc:sldMkLst>
        <pc:picChg chg="add mod">
          <ac:chgData name="Doremiek Lamain" userId="03bb414b8f2b17e4" providerId="LiveId" clId="{44A87515-8B16-4194-BCEB-7211E2281F4A}" dt="2022-07-08T08:35:05.658" v="20" actId="962"/>
          <ac:picMkLst>
            <pc:docMk/>
            <pc:sldMk cId="1838006393" sldId="283"/>
            <ac:picMk id="5" creationId="{A900EE9C-31A6-F7D7-D102-6354B8176C9B}"/>
          </ac:picMkLst>
        </pc:picChg>
      </pc:sldChg>
      <pc:sldChg chg="new del">
        <pc:chgData name="Doremiek Lamain" userId="03bb414b8f2b17e4" providerId="LiveId" clId="{44A87515-8B16-4194-BCEB-7211E2281F4A}" dt="2022-07-08T08:49:14.712" v="339" actId="47"/>
        <pc:sldMkLst>
          <pc:docMk/>
          <pc:sldMk cId="3399502479" sldId="284"/>
        </pc:sldMkLst>
      </pc:sldChg>
      <pc:sldChg chg="addSp delSp modSp new mod">
        <pc:chgData name="Doremiek Lamain" userId="03bb414b8f2b17e4" providerId="LiveId" clId="{44A87515-8B16-4194-BCEB-7211E2281F4A}" dt="2022-07-08T08:49:21.377" v="341" actId="478"/>
        <pc:sldMkLst>
          <pc:docMk/>
          <pc:sldMk cId="3678741318" sldId="285"/>
        </pc:sldMkLst>
        <pc:spChg chg="del">
          <ac:chgData name="Doremiek Lamain" userId="03bb414b8f2b17e4" providerId="LiveId" clId="{44A87515-8B16-4194-BCEB-7211E2281F4A}" dt="2022-07-08T08:49:20.017" v="340" actId="478"/>
          <ac:spMkLst>
            <pc:docMk/>
            <pc:sldMk cId="3678741318" sldId="285"/>
            <ac:spMk id="2" creationId="{C9109D0F-5740-483B-F64F-50A157F7EAC6}"/>
          </ac:spMkLst>
        </pc:spChg>
        <pc:spChg chg="del">
          <ac:chgData name="Doremiek Lamain" userId="03bb414b8f2b17e4" providerId="LiveId" clId="{44A87515-8B16-4194-BCEB-7211E2281F4A}" dt="2022-07-08T08:49:21.377" v="341" actId="478"/>
          <ac:spMkLst>
            <pc:docMk/>
            <pc:sldMk cId="3678741318" sldId="285"/>
            <ac:spMk id="3" creationId="{1E6B60EC-837D-6512-3480-CDA88B2F2D9C}"/>
          </ac:spMkLst>
        </pc:spChg>
        <pc:picChg chg="add mod">
          <ac:chgData name="Doremiek Lamain" userId="03bb414b8f2b17e4" providerId="LiveId" clId="{44A87515-8B16-4194-BCEB-7211E2281F4A}" dt="2022-07-08T08:35:11.134" v="23"/>
          <ac:picMkLst>
            <pc:docMk/>
            <pc:sldMk cId="3678741318" sldId="285"/>
            <ac:picMk id="5" creationId="{8ECA06B3-C865-B386-678E-7D82F1D280C5}"/>
          </ac:picMkLst>
        </pc:picChg>
      </pc:sldChg>
      <pc:sldChg chg="new del">
        <pc:chgData name="Doremiek Lamain" userId="03bb414b8f2b17e4" providerId="LiveId" clId="{44A87515-8B16-4194-BCEB-7211E2281F4A}" dt="2022-07-08T08:50:35.981" v="450" actId="47"/>
        <pc:sldMkLst>
          <pc:docMk/>
          <pc:sldMk cId="258046900" sldId="286"/>
        </pc:sldMkLst>
      </pc:sldChg>
      <pc:sldChg chg="addSp delSp modSp new mod">
        <pc:chgData name="Doremiek Lamain" userId="03bb414b8f2b17e4" providerId="LiveId" clId="{44A87515-8B16-4194-BCEB-7211E2281F4A}" dt="2022-07-08T08:56:35.673" v="665" actId="20577"/>
        <pc:sldMkLst>
          <pc:docMk/>
          <pc:sldMk cId="2322394347" sldId="287"/>
        </pc:sldMkLst>
        <pc:spChg chg="del">
          <ac:chgData name="Doremiek Lamain" userId="03bb414b8f2b17e4" providerId="LiveId" clId="{44A87515-8B16-4194-BCEB-7211E2281F4A}" dt="2022-07-08T08:50:42.368" v="451" actId="478"/>
          <ac:spMkLst>
            <pc:docMk/>
            <pc:sldMk cId="2322394347" sldId="287"/>
            <ac:spMk id="2" creationId="{061CD3A9-E757-2CD3-A936-B9DBAC816395}"/>
          </ac:spMkLst>
        </pc:spChg>
        <pc:spChg chg="del">
          <ac:chgData name="Doremiek Lamain" userId="03bb414b8f2b17e4" providerId="LiveId" clId="{44A87515-8B16-4194-BCEB-7211E2281F4A}" dt="2022-07-08T08:50:43.494" v="452" actId="478"/>
          <ac:spMkLst>
            <pc:docMk/>
            <pc:sldMk cId="2322394347" sldId="287"/>
            <ac:spMk id="3" creationId="{AF803906-9667-6F14-7832-B3AF4941C261}"/>
          </ac:spMkLst>
        </pc:spChg>
        <pc:spChg chg="add mod">
          <ac:chgData name="Doremiek Lamain" userId="03bb414b8f2b17e4" providerId="LiveId" clId="{44A87515-8B16-4194-BCEB-7211E2281F4A}" dt="2022-07-08T08:56:35.673" v="665" actId="20577"/>
          <ac:spMkLst>
            <pc:docMk/>
            <pc:sldMk cId="2322394347" sldId="287"/>
            <ac:spMk id="6" creationId="{F3AE1204-6ADE-56D0-93A4-B8C7372D9432}"/>
          </ac:spMkLst>
        </pc:spChg>
        <pc:picChg chg="add mod">
          <ac:chgData name="Doremiek Lamain" userId="03bb414b8f2b17e4" providerId="LiveId" clId="{44A87515-8B16-4194-BCEB-7211E2281F4A}" dt="2022-07-08T08:35:20.867" v="28" actId="962"/>
          <ac:picMkLst>
            <pc:docMk/>
            <pc:sldMk cId="2322394347" sldId="287"/>
            <ac:picMk id="5" creationId="{7AB4DA04-ED4B-9966-6318-363007E4B8A5}"/>
          </ac:picMkLst>
        </pc:picChg>
        <pc:cxnChg chg="add del">
          <ac:chgData name="Doremiek Lamain" userId="03bb414b8f2b17e4" providerId="LiveId" clId="{44A87515-8B16-4194-BCEB-7211E2281F4A}" dt="2022-07-08T08:55:12.733" v="630" actId="478"/>
          <ac:cxnSpMkLst>
            <pc:docMk/>
            <pc:sldMk cId="2322394347" sldId="287"/>
            <ac:cxnSpMk id="8" creationId="{E544B4BA-7268-DD92-F8C2-5431D9018B1A}"/>
          </ac:cxnSpMkLst>
        </pc:cxnChg>
      </pc:sldChg>
      <pc:sldChg chg="new del">
        <pc:chgData name="Doremiek Lamain" userId="03bb414b8f2b17e4" providerId="LiveId" clId="{44A87515-8B16-4194-BCEB-7211E2281F4A}" dt="2022-07-08T08:56:54.854" v="668" actId="47"/>
        <pc:sldMkLst>
          <pc:docMk/>
          <pc:sldMk cId="377061662" sldId="288"/>
        </pc:sldMkLst>
      </pc:sldChg>
      <pc:sldChg chg="addSp modSp new ord">
        <pc:chgData name="Doremiek Lamain" userId="03bb414b8f2b17e4" providerId="LiveId" clId="{44A87515-8B16-4194-BCEB-7211E2281F4A}" dt="2022-07-08T08:56:45.262" v="667"/>
        <pc:sldMkLst>
          <pc:docMk/>
          <pc:sldMk cId="3018720501" sldId="289"/>
        </pc:sldMkLst>
        <pc:picChg chg="add mod">
          <ac:chgData name="Doremiek Lamain" userId="03bb414b8f2b17e4" providerId="LiveId" clId="{44A87515-8B16-4194-BCEB-7211E2281F4A}" dt="2022-07-08T08:35:25.840" v="31"/>
          <ac:picMkLst>
            <pc:docMk/>
            <pc:sldMk cId="3018720501" sldId="289"/>
            <ac:picMk id="5" creationId="{DF380D4B-8C4C-3AF5-F739-D21EFA22FC5A}"/>
          </ac:picMkLst>
        </pc:picChg>
      </pc:sldChg>
      <pc:sldChg chg="new del">
        <pc:chgData name="Doremiek Lamain" userId="03bb414b8f2b17e4" providerId="LiveId" clId="{44A87515-8B16-4194-BCEB-7211E2281F4A}" dt="2022-07-08T08:58:58.026" v="756" actId="47"/>
        <pc:sldMkLst>
          <pc:docMk/>
          <pc:sldMk cId="3700664155" sldId="290"/>
        </pc:sldMkLst>
      </pc:sldChg>
      <pc:sldChg chg="addSp delSp modSp new mod">
        <pc:chgData name="Doremiek Lamain" userId="03bb414b8f2b17e4" providerId="LiveId" clId="{44A87515-8B16-4194-BCEB-7211E2281F4A}" dt="2022-07-08T08:59:08.401" v="758" actId="478"/>
        <pc:sldMkLst>
          <pc:docMk/>
          <pc:sldMk cId="2941290631" sldId="291"/>
        </pc:sldMkLst>
        <pc:spChg chg="del">
          <ac:chgData name="Doremiek Lamain" userId="03bb414b8f2b17e4" providerId="LiveId" clId="{44A87515-8B16-4194-BCEB-7211E2281F4A}" dt="2022-07-08T08:59:05.602" v="757" actId="478"/>
          <ac:spMkLst>
            <pc:docMk/>
            <pc:sldMk cId="2941290631" sldId="291"/>
            <ac:spMk id="2" creationId="{D00AAB92-2BB4-9DC7-135B-4D727CDC66E4}"/>
          </ac:spMkLst>
        </pc:spChg>
        <pc:spChg chg="del">
          <ac:chgData name="Doremiek Lamain" userId="03bb414b8f2b17e4" providerId="LiveId" clId="{44A87515-8B16-4194-BCEB-7211E2281F4A}" dt="2022-07-08T08:59:08.401" v="758" actId="478"/>
          <ac:spMkLst>
            <pc:docMk/>
            <pc:sldMk cId="2941290631" sldId="291"/>
            <ac:spMk id="3" creationId="{55EE50CB-9AA6-3EEB-81B6-11F6E62F4556}"/>
          </ac:spMkLst>
        </pc:spChg>
        <pc:picChg chg="add mod">
          <ac:chgData name="Doremiek Lamain" userId="03bb414b8f2b17e4" providerId="LiveId" clId="{44A87515-8B16-4194-BCEB-7211E2281F4A}" dt="2022-07-08T08:35:40.449" v="34"/>
          <ac:picMkLst>
            <pc:docMk/>
            <pc:sldMk cId="2941290631" sldId="291"/>
            <ac:picMk id="5" creationId="{E69754FC-4253-DDC3-D7A7-0C653139C53B}"/>
          </ac:picMkLst>
        </pc:picChg>
      </pc:sldChg>
      <pc:sldChg chg="new del">
        <pc:chgData name="Doremiek Lamain" userId="03bb414b8f2b17e4" providerId="LiveId" clId="{44A87515-8B16-4194-BCEB-7211E2281F4A}" dt="2022-07-08T09:01:07.524" v="1000" actId="47"/>
        <pc:sldMkLst>
          <pc:docMk/>
          <pc:sldMk cId="2451423535" sldId="292"/>
        </pc:sldMkLst>
      </pc:sldChg>
      <pc:sldChg chg="addSp delSp modSp new mod">
        <pc:chgData name="Doremiek Lamain" userId="03bb414b8f2b17e4" providerId="LiveId" clId="{44A87515-8B16-4194-BCEB-7211E2281F4A}" dt="2022-07-08T09:05:21.317" v="1078" actId="478"/>
        <pc:sldMkLst>
          <pc:docMk/>
          <pc:sldMk cId="1196572765" sldId="293"/>
        </pc:sldMkLst>
        <pc:spChg chg="del">
          <ac:chgData name="Doremiek Lamain" userId="03bb414b8f2b17e4" providerId="LiveId" clId="{44A87515-8B16-4194-BCEB-7211E2281F4A}" dt="2022-07-08T09:05:15.594" v="1077" actId="478"/>
          <ac:spMkLst>
            <pc:docMk/>
            <pc:sldMk cId="1196572765" sldId="293"/>
            <ac:spMk id="2" creationId="{6C412770-2539-BFE0-1361-C93BF86E2110}"/>
          </ac:spMkLst>
        </pc:spChg>
        <pc:spChg chg="del">
          <ac:chgData name="Doremiek Lamain" userId="03bb414b8f2b17e4" providerId="LiveId" clId="{44A87515-8B16-4194-BCEB-7211E2281F4A}" dt="2022-07-08T09:05:21.317" v="1078" actId="478"/>
          <ac:spMkLst>
            <pc:docMk/>
            <pc:sldMk cId="1196572765" sldId="293"/>
            <ac:spMk id="3" creationId="{E39C10B2-1BDF-4CC0-8152-6A3FAA075B39}"/>
          </ac:spMkLst>
        </pc:spChg>
        <pc:picChg chg="add mod">
          <ac:chgData name="Doremiek Lamain" userId="03bb414b8f2b17e4" providerId="LiveId" clId="{44A87515-8B16-4194-BCEB-7211E2281F4A}" dt="2022-07-08T08:35:55.559" v="39" actId="962"/>
          <ac:picMkLst>
            <pc:docMk/>
            <pc:sldMk cId="1196572765" sldId="293"/>
            <ac:picMk id="5" creationId="{9C207D1A-0415-7DEC-A772-B2C1927241E9}"/>
          </ac:picMkLst>
        </pc:picChg>
      </pc:sldChg>
      <pc:sldChg chg="modSp add mod">
        <pc:chgData name="Doremiek Lamain" userId="03bb414b8f2b17e4" providerId="LiveId" clId="{44A87515-8B16-4194-BCEB-7211E2281F4A}" dt="2022-07-08T09:11:06.306" v="1088" actId="20577"/>
        <pc:sldMkLst>
          <pc:docMk/>
          <pc:sldMk cId="4256854451" sldId="294"/>
        </pc:sldMkLst>
        <pc:spChg chg="mod">
          <ac:chgData name="Doremiek Lamain" userId="03bb414b8f2b17e4" providerId="LiveId" clId="{44A87515-8B16-4194-BCEB-7211E2281F4A}" dt="2022-07-08T09:11:06.306" v="1088" actId="20577"/>
          <ac:spMkLst>
            <pc:docMk/>
            <pc:sldMk cId="4256854451" sldId="294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48:25.660" v="336" actId="20577"/>
          <ac:spMkLst>
            <pc:docMk/>
            <pc:sldMk cId="4256854451" sldId="294"/>
            <ac:spMk id="3" creationId="{D6E8E897-FC2D-E526-7554-C37345C79BA9}"/>
          </ac:spMkLst>
        </pc:spChg>
        <pc:picChg chg="mod">
          <ac:chgData name="Doremiek Lamain" userId="03bb414b8f2b17e4" providerId="LiveId" clId="{44A87515-8B16-4194-BCEB-7211E2281F4A}" dt="2022-07-08T08:46:50.041" v="295" actId="1076"/>
          <ac:picMkLst>
            <pc:docMk/>
            <pc:sldMk cId="4256854451" sldId="294"/>
            <ac:picMk id="9" creationId="{EF61303E-7D25-2220-62B9-E614292A928E}"/>
          </ac:picMkLst>
        </pc:picChg>
      </pc:sldChg>
      <pc:sldChg chg="modSp add mod">
        <pc:chgData name="Doremiek Lamain" userId="03bb414b8f2b17e4" providerId="LiveId" clId="{44A87515-8B16-4194-BCEB-7211E2281F4A}" dt="2022-07-08T09:11:09.841" v="1091" actId="20577"/>
        <pc:sldMkLst>
          <pc:docMk/>
          <pc:sldMk cId="2825248213" sldId="295"/>
        </pc:sldMkLst>
        <pc:spChg chg="mod">
          <ac:chgData name="Doremiek Lamain" userId="03bb414b8f2b17e4" providerId="LiveId" clId="{44A87515-8B16-4194-BCEB-7211E2281F4A}" dt="2022-07-08T09:11:09.841" v="1091" actId="20577"/>
          <ac:spMkLst>
            <pc:docMk/>
            <pc:sldMk cId="2825248213" sldId="295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8:50:17.597" v="448" actId="20577"/>
          <ac:spMkLst>
            <pc:docMk/>
            <pc:sldMk cId="2825248213" sldId="295"/>
            <ac:spMk id="3" creationId="{D6E8E897-FC2D-E526-7554-C37345C79BA9}"/>
          </ac:spMkLst>
        </pc:spChg>
      </pc:sldChg>
      <pc:sldChg chg="addSp modSp add mod ord">
        <pc:chgData name="Doremiek Lamain" userId="03bb414b8f2b17e4" providerId="LiveId" clId="{44A87515-8B16-4194-BCEB-7211E2281F4A}" dt="2022-07-08T09:20:13.342" v="1384" actId="20577"/>
        <pc:sldMkLst>
          <pc:docMk/>
          <pc:sldMk cId="2308286353" sldId="296"/>
        </pc:sldMkLst>
        <pc:spChg chg="mod">
          <ac:chgData name="Doremiek Lamain" userId="03bb414b8f2b17e4" providerId="LiveId" clId="{44A87515-8B16-4194-BCEB-7211E2281F4A}" dt="2022-07-08T09:11:17.862" v="1097" actId="20577"/>
          <ac:spMkLst>
            <pc:docMk/>
            <pc:sldMk cId="2308286353" sldId="296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20:13.342" v="1384" actId="20577"/>
          <ac:spMkLst>
            <pc:docMk/>
            <pc:sldMk cId="2308286353" sldId="296"/>
            <ac:spMk id="3" creationId="{D6E8E897-FC2D-E526-7554-C37345C79BA9}"/>
          </ac:spMkLst>
        </pc:spChg>
        <pc:picChg chg="add mod">
          <ac:chgData name="Doremiek Lamain" userId="03bb414b8f2b17e4" providerId="LiveId" clId="{44A87515-8B16-4194-BCEB-7211E2281F4A}" dt="2022-07-08T08:58:20.836" v="722" actId="1076"/>
          <ac:picMkLst>
            <pc:docMk/>
            <pc:sldMk cId="2308286353" sldId="296"/>
            <ac:picMk id="5" creationId="{73DDB41F-DF3A-4805-BA42-4095A392A6CA}"/>
          </ac:picMkLst>
        </pc:picChg>
      </pc:sldChg>
      <pc:sldChg chg="modSp add mod ord">
        <pc:chgData name="Doremiek Lamain" userId="03bb414b8f2b17e4" providerId="LiveId" clId="{44A87515-8B16-4194-BCEB-7211E2281F4A}" dt="2022-07-08T09:19:34.809" v="1382" actId="20577"/>
        <pc:sldMkLst>
          <pc:docMk/>
          <pc:sldMk cId="289469597" sldId="297"/>
        </pc:sldMkLst>
        <pc:spChg chg="mod">
          <ac:chgData name="Doremiek Lamain" userId="03bb414b8f2b17e4" providerId="LiveId" clId="{44A87515-8B16-4194-BCEB-7211E2281F4A}" dt="2022-07-08T09:19:34.809" v="1382" actId="20577"/>
          <ac:spMkLst>
            <pc:docMk/>
            <pc:sldMk cId="289469597" sldId="297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9:29.262" v="1370" actId="20577"/>
          <ac:spMkLst>
            <pc:docMk/>
            <pc:sldMk cId="289469597" sldId="297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1.734" v="1100" actId="20577"/>
        <pc:sldMkLst>
          <pc:docMk/>
          <pc:sldMk cId="1137550924" sldId="298"/>
        </pc:sldMkLst>
        <pc:spChg chg="mod">
          <ac:chgData name="Doremiek Lamain" userId="03bb414b8f2b17e4" providerId="LiveId" clId="{44A87515-8B16-4194-BCEB-7211E2281F4A}" dt="2022-07-08T09:11:21.734" v="1100" actId="20577"/>
          <ac:spMkLst>
            <pc:docMk/>
            <pc:sldMk cId="1137550924" sldId="298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0:55.537" v="998" actId="20577"/>
          <ac:spMkLst>
            <pc:docMk/>
            <pc:sldMk cId="1137550924" sldId="298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1:24.823" v="1103" actId="20577"/>
        <pc:sldMkLst>
          <pc:docMk/>
          <pc:sldMk cId="364638064" sldId="299"/>
        </pc:sldMkLst>
        <pc:spChg chg="mod">
          <ac:chgData name="Doremiek Lamain" userId="03bb414b8f2b17e4" providerId="LiveId" clId="{44A87515-8B16-4194-BCEB-7211E2281F4A}" dt="2022-07-08T09:11:24.823" v="1103" actId="20577"/>
          <ac:spMkLst>
            <pc:docMk/>
            <pc:sldMk cId="364638064" sldId="299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01:58.520" v="1076" actId="20577"/>
          <ac:spMkLst>
            <pc:docMk/>
            <pc:sldMk cId="364638064" sldId="299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5:19.158" v="1223" actId="20577"/>
        <pc:sldMkLst>
          <pc:docMk/>
          <pc:sldMk cId="1257876312" sldId="300"/>
        </pc:sldMkLst>
        <pc:spChg chg="mod">
          <ac:chgData name="Doremiek Lamain" userId="03bb414b8f2b17e4" providerId="LiveId" clId="{44A87515-8B16-4194-BCEB-7211E2281F4A}" dt="2022-07-08T09:14:49.477" v="1165" actId="20577"/>
          <ac:spMkLst>
            <pc:docMk/>
            <pc:sldMk cId="1257876312" sldId="300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5:19.158" v="1223" actId="20577"/>
          <ac:spMkLst>
            <pc:docMk/>
            <pc:sldMk cId="1257876312" sldId="300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16:01.239" v="1286" actId="20577"/>
        <pc:sldMkLst>
          <pc:docMk/>
          <pc:sldMk cId="2202039825" sldId="301"/>
        </pc:sldMkLst>
        <pc:spChg chg="mod">
          <ac:chgData name="Doremiek Lamain" userId="03bb414b8f2b17e4" providerId="LiveId" clId="{44A87515-8B16-4194-BCEB-7211E2281F4A}" dt="2022-07-08T09:15:41.098" v="1259" actId="20577"/>
          <ac:spMkLst>
            <pc:docMk/>
            <pc:sldMk cId="2202039825" sldId="301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6:01.239" v="1286" actId="20577"/>
          <ac:spMkLst>
            <pc:docMk/>
            <pc:sldMk cId="2202039825" sldId="301"/>
            <ac:spMk id="3" creationId="{D6E8E897-FC2D-E526-7554-C37345C79BA9}"/>
          </ac:spMkLst>
        </pc:spChg>
      </pc:sldChg>
      <pc:sldChg chg="modSp add mod">
        <pc:chgData name="Doremiek Lamain" userId="03bb414b8f2b17e4" providerId="LiveId" clId="{44A87515-8B16-4194-BCEB-7211E2281F4A}" dt="2022-07-08T09:22:27.680" v="1385" actId="20577"/>
        <pc:sldMkLst>
          <pc:docMk/>
          <pc:sldMk cId="2841208691" sldId="302"/>
        </pc:sldMkLst>
        <pc:spChg chg="mod">
          <ac:chgData name="Doremiek Lamain" userId="03bb414b8f2b17e4" providerId="LiveId" clId="{44A87515-8B16-4194-BCEB-7211E2281F4A}" dt="2022-07-08T09:22:27.680" v="1385" actId="20577"/>
          <ac:spMkLst>
            <pc:docMk/>
            <pc:sldMk cId="2841208691" sldId="302"/>
            <ac:spMk id="2" creationId="{ACEC4FBD-418D-969E-D708-EEDD22DB30F4}"/>
          </ac:spMkLst>
        </pc:spChg>
        <pc:spChg chg="mod">
          <ac:chgData name="Doremiek Lamain" userId="03bb414b8f2b17e4" providerId="LiveId" clId="{44A87515-8B16-4194-BCEB-7211E2281F4A}" dt="2022-07-08T09:17:00.686" v="1353" actId="20577"/>
          <ac:spMkLst>
            <pc:docMk/>
            <pc:sldMk cId="2841208691" sldId="302"/>
            <ac:spMk id="3" creationId="{D6E8E897-FC2D-E526-7554-C37345C79BA9}"/>
          </ac:spMkLst>
        </pc:spChg>
      </pc:sldChg>
      <pc:sldChg chg="addSp delSp modSp new mod">
        <pc:chgData name="Doremiek Lamain" userId="03bb414b8f2b17e4" providerId="LiveId" clId="{44A87515-8B16-4194-BCEB-7211E2281F4A}" dt="2022-07-08T09:14:27.490" v="1122" actId="478"/>
        <pc:sldMkLst>
          <pc:docMk/>
          <pc:sldMk cId="799984812" sldId="303"/>
        </pc:sldMkLst>
        <pc:spChg chg="del">
          <ac:chgData name="Doremiek Lamain" userId="03bb414b8f2b17e4" providerId="LiveId" clId="{44A87515-8B16-4194-BCEB-7211E2281F4A}" dt="2022-07-08T09:14:26.467" v="1121" actId="478"/>
          <ac:spMkLst>
            <pc:docMk/>
            <pc:sldMk cId="799984812" sldId="303"/>
            <ac:spMk id="2" creationId="{3734612D-4A8F-2447-83CA-2AC51D4D5A57}"/>
          </ac:spMkLst>
        </pc:spChg>
        <pc:spChg chg="del">
          <ac:chgData name="Doremiek Lamain" userId="03bb414b8f2b17e4" providerId="LiveId" clId="{44A87515-8B16-4194-BCEB-7211E2281F4A}" dt="2022-07-08T09:14:27.490" v="1122" actId="478"/>
          <ac:spMkLst>
            <pc:docMk/>
            <pc:sldMk cId="799984812" sldId="303"/>
            <ac:spMk id="3" creationId="{B450DA22-6E0E-034B-69BB-A652CA02A1EE}"/>
          </ac:spMkLst>
        </pc:spChg>
        <pc:picChg chg="add mod">
          <ac:chgData name="Doremiek Lamain" userId="03bb414b8f2b17e4" providerId="LiveId" clId="{44A87515-8B16-4194-BCEB-7211E2281F4A}" dt="2022-07-08T09:14:04.335" v="1120" actId="962"/>
          <ac:picMkLst>
            <pc:docMk/>
            <pc:sldMk cId="799984812" sldId="303"/>
            <ac:picMk id="5" creationId="{72C0E2AC-D9F6-9F3D-141D-B0F6588840C4}"/>
          </ac:picMkLst>
        </pc:picChg>
      </pc:sldChg>
      <pc:sldChg chg="add del">
        <pc:chgData name="Doremiek Lamain" userId="03bb414b8f2b17e4" providerId="LiveId" clId="{44A87515-8B16-4194-BCEB-7211E2281F4A}" dt="2022-07-08T09:11:41.863" v="1116" actId="47"/>
        <pc:sldMkLst>
          <pc:docMk/>
          <pc:sldMk cId="1833948634" sldId="303"/>
        </pc:sldMkLst>
      </pc:sldChg>
      <pc:sldChg chg="addSp delSp modSp new mod">
        <pc:chgData name="Doremiek Lamain" userId="03bb414b8f2b17e4" providerId="LiveId" clId="{44A87515-8B16-4194-BCEB-7211E2281F4A}" dt="2022-07-08T09:15:30.781" v="1227" actId="478"/>
        <pc:sldMkLst>
          <pc:docMk/>
          <pc:sldMk cId="3841531301" sldId="304"/>
        </pc:sldMkLst>
        <pc:spChg chg="del">
          <ac:chgData name="Doremiek Lamain" userId="03bb414b8f2b17e4" providerId="LiveId" clId="{44A87515-8B16-4194-BCEB-7211E2281F4A}" dt="2022-07-08T09:15:29.638" v="1226" actId="478"/>
          <ac:spMkLst>
            <pc:docMk/>
            <pc:sldMk cId="3841531301" sldId="304"/>
            <ac:spMk id="2" creationId="{A34EEFC5-276D-A4C6-7B84-C33B19C53D58}"/>
          </ac:spMkLst>
        </pc:spChg>
        <pc:spChg chg="del">
          <ac:chgData name="Doremiek Lamain" userId="03bb414b8f2b17e4" providerId="LiveId" clId="{44A87515-8B16-4194-BCEB-7211E2281F4A}" dt="2022-07-08T09:15:30.781" v="1227" actId="478"/>
          <ac:spMkLst>
            <pc:docMk/>
            <pc:sldMk cId="3841531301" sldId="304"/>
            <ac:spMk id="3" creationId="{625AE02D-9638-3F6B-7484-E171788EC110}"/>
          </ac:spMkLst>
        </pc:spChg>
        <pc:picChg chg="add mod">
          <ac:chgData name="Doremiek Lamain" userId="03bb414b8f2b17e4" providerId="LiveId" clId="{44A87515-8B16-4194-BCEB-7211E2281F4A}" dt="2022-07-08T09:15:26.973" v="1225"/>
          <ac:picMkLst>
            <pc:docMk/>
            <pc:sldMk cId="3841531301" sldId="304"/>
            <ac:picMk id="5" creationId="{44252629-6E79-0612-E325-D18E54DDADC4}"/>
          </ac:picMkLst>
        </pc:picChg>
      </pc:sldChg>
      <pc:sldChg chg="addSp delSp modSp new mod">
        <pc:chgData name="Doremiek Lamain" userId="03bb414b8f2b17e4" providerId="LiveId" clId="{44A87515-8B16-4194-BCEB-7211E2281F4A}" dt="2022-07-08T09:16:23.599" v="1290" actId="478"/>
        <pc:sldMkLst>
          <pc:docMk/>
          <pc:sldMk cId="3296302019" sldId="305"/>
        </pc:sldMkLst>
        <pc:spChg chg="del">
          <ac:chgData name="Doremiek Lamain" userId="03bb414b8f2b17e4" providerId="LiveId" clId="{44A87515-8B16-4194-BCEB-7211E2281F4A}" dt="2022-07-08T09:16:22.494" v="1289" actId="478"/>
          <ac:spMkLst>
            <pc:docMk/>
            <pc:sldMk cId="3296302019" sldId="305"/>
            <ac:spMk id="2" creationId="{7E780959-59DD-5661-6374-F02A60039F35}"/>
          </ac:spMkLst>
        </pc:spChg>
        <pc:spChg chg="del">
          <ac:chgData name="Doremiek Lamain" userId="03bb414b8f2b17e4" providerId="LiveId" clId="{44A87515-8B16-4194-BCEB-7211E2281F4A}" dt="2022-07-08T09:16:23.599" v="1290" actId="478"/>
          <ac:spMkLst>
            <pc:docMk/>
            <pc:sldMk cId="3296302019" sldId="305"/>
            <ac:spMk id="3" creationId="{C6B97D4D-FD2F-E7A0-2760-55289A37938F}"/>
          </ac:spMkLst>
        </pc:spChg>
        <pc:picChg chg="add mod">
          <ac:chgData name="Doremiek Lamain" userId="03bb414b8f2b17e4" providerId="LiveId" clId="{44A87515-8B16-4194-BCEB-7211E2281F4A}" dt="2022-07-08T09:16:20.383" v="1288"/>
          <ac:picMkLst>
            <pc:docMk/>
            <pc:sldMk cId="3296302019" sldId="305"/>
            <ac:picMk id="5" creationId="{4277EAB3-248C-0596-278E-EF619512A599}"/>
          </ac:picMkLst>
        </pc:picChg>
      </pc:sldChg>
      <pc:sldMasterChg chg="delSldLayout">
        <pc:chgData name="Doremiek Lamain" userId="03bb414b8f2b17e4" providerId="LiveId" clId="{44A87515-8B16-4194-BCEB-7211E2281F4A}" dt="2022-07-08T08:22:49.553" v="4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D2F2CDEC-9A3F-435B-8916-6723CFB1C760}"/>
    <pc:docChg chg="custSel addSld delSld modSld">
      <pc:chgData name="Doremiek Lamain" userId="03bb414b8f2b17e4" providerId="LiveId" clId="{D2F2CDEC-9A3F-435B-8916-6723CFB1C760}" dt="2022-10-13T13:53:49.564" v="115" actId="1076"/>
      <pc:docMkLst>
        <pc:docMk/>
      </pc:docMkLst>
      <pc:sldChg chg="addSp delSp modSp mod setBg">
        <pc:chgData name="Doremiek Lamain" userId="03bb414b8f2b17e4" providerId="LiveId" clId="{D2F2CDEC-9A3F-435B-8916-6723CFB1C760}" dt="2022-10-12T12:56:26.261" v="33" actId="1076"/>
        <pc:sldMkLst>
          <pc:docMk/>
          <pc:sldMk cId="4247738011" sldId="262"/>
        </pc:sldMkLst>
        <pc:picChg chg="add mod">
          <ac:chgData name="Doremiek Lamain" userId="03bb414b8f2b17e4" providerId="LiveId" clId="{D2F2CDEC-9A3F-435B-8916-6723CFB1C760}" dt="2022-10-12T12:55:52.802" v="29"/>
          <ac:picMkLst>
            <pc:docMk/>
            <pc:sldMk cId="4247738011" sldId="262"/>
            <ac:picMk id="3" creationId="{6390ABA8-EFB7-E968-E1C3-040BD1B1C2B0}"/>
          </ac:picMkLst>
        </pc:picChg>
        <pc:picChg chg="del">
          <ac:chgData name="Doremiek Lamain" userId="03bb414b8f2b17e4" providerId="LiveId" clId="{D2F2CDEC-9A3F-435B-8916-6723CFB1C760}" dt="2022-10-12T12:53:31.918" v="5" actId="478"/>
          <ac:picMkLst>
            <pc:docMk/>
            <pc:sldMk cId="4247738011" sldId="262"/>
            <ac:picMk id="5" creationId="{005E478F-45C5-8423-679B-2B074FB08842}"/>
          </ac:picMkLst>
        </pc:picChg>
        <pc:picChg chg="add mod">
          <ac:chgData name="Doremiek Lamain" userId="03bb414b8f2b17e4" providerId="LiveId" clId="{D2F2CDEC-9A3F-435B-8916-6723CFB1C760}" dt="2022-10-12T12:56:26.261" v="33" actId="1076"/>
          <ac:picMkLst>
            <pc:docMk/>
            <pc:sldMk cId="4247738011" sldId="262"/>
            <ac:picMk id="6" creationId="{9F4BE0E7-8D1A-F226-CC88-2218A4678EA1}"/>
          </ac:picMkLst>
        </pc:picChg>
        <pc:picChg chg="add mod">
          <ac:chgData name="Doremiek Lamain" userId="03bb414b8f2b17e4" providerId="LiveId" clId="{D2F2CDEC-9A3F-435B-8916-6723CFB1C760}" dt="2022-10-12T12:56:22.447" v="31" actId="14100"/>
          <ac:picMkLst>
            <pc:docMk/>
            <pc:sldMk cId="4247738011" sldId="262"/>
            <ac:picMk id="8" creationId="{F4691EFF-5B41-B0DB-5EED-59CD893AD874}"/>
          </ac:picMkLst>
        </pc:picChg>
      </pc:sldChg>
      <pc:sldChg chg="addSp delSp modSp new mod">
        <pc:chgData name="Doremiek Lamain" userId="03bb414b8f2b17e4" providerId="LiveId" clId="{D2F2CDEC-9A3F-435B-8916-6723CFB1C760}" dt="2022-10-12T13:04:38.228" v="49" actId="1076"/>
        <pc:sldMkLst>
          <pc:docMk/>
          <pc:sldMk cId="986728930" sldId="276"/>
        </pc:sldMkLst>
        <pc:spChg chg="del">
          <ac:chgData name="Doremiek Lamain" userId="03bb414b8f2b17e4" providerId="LiveId" clId="{D2F2CDEC-9A3F-435B-8916-6723CFB1C760}" dt="2022-10-12T13:02:14.976" v="36" actId="478"/>
          <ac:spMkLst>
            <pc:docMk/>
            <pc:sldMk cId="986728930" sldId="276"/>
            <ac:spMk id="2" creationId="{AD368732-EE89-FA0D-4AD6-E999FFAC7666}"/>
          </ac:spMkLst>
        </pc:spChg>
        <pc:spChg chg="del">
          <ac:chgData name="Doremiek Lamain" userId="03bb414b8f2b17e4" providerId="LiveId" clId="{D2F2CDEC-9A3F-435B-8916-6723CFB1C760}" dt="2022-10-12T13:02:13.312" v="35" actId="478"/>
          <ac:spMkLst>
            <pc:docMk/>
            <pc:sldMk cId="986728930" sldId="276"/>
            <ac:spMk id="3" creationId="{43DC2318-51D5-D73C-A5BC-4F29C2DD9CE3}"/>
          </ac:spMkLst>
        </pc:spChg>
        <pc:spChg chg="del mod">
          <ac:chgData name="Doremiek Lamain" userId="03bb414b8f2b17e4" providerId="LiveId" clId="{D2F2CDEC-9A3F-435B-8916-6723CFB1C760}" dt="2022-10-12T13:02:16.459" v="38" actId="478"/>
          <ac:spMkLst>
            <pc:docMk/>
            <pc:sldMk cId="986728930" sldId="276"/>
            <ac:spMk id="4" creationId="{765E994F-EF2C-9F21-DED3-5C81B17E961E}"/>
          </ac:spMkLst>
        </pc:spChg>
        <pc:picChg chg="add mod">
          <ac:chgData name="Doremiek Lamain" userId="03bb414b8f2b17e4" providerId="LiveId" clId="{D2F2CDEC-9A3F-435B-8916-6723CFB1C760}" dt="2022-10-12T13:03:00.500" v="41" actId="1076"/>
          <ac:picMkLst>
            <pc:docMk/>
            <pc:sldMk cId="986728930" sldId="276"/>
            <ac:picMk id="5" creationId="{AD8F56F5-2985-07BA-8C5F-DF6045E0BECB}"/>
          </ac:picMkLst>
        </pc:picChg>
        <pc:picChg chg="add mod modCrop">
          <ac:chgData name="Doremiek Lamain" userId="03bb414b8f2b17e4" providerId="LiveId" clId="{D2F2CDEC-9A3F-435B-8916-6723CFB1C760}" dt="2022-10-12T13:04:38.228" v="49" actId="1076"/>
          <ac:picMkLst>
            <pc:docMk/>
            <pc:sldMk cId="986728930" sldId="276"/>
            <ac:picMk id="6" creationId="{ED70F241-C894-B6E3-B4F2-64DAE84608BA}"/>
          </ac:picMkLst>
        </pc:picChg>
      </pc:sldChg>
      <pc:sldChg chg="addSp delSp modSp new mod">
        <pc:chgData name="Doremiek Lamain" userId="03bb414b8f2b17e4" providerId="LiveId" clId="{D2F2CDEC-9A3F-435B-8916-6723CFB1C760}" dt="2022-10-12T13:11:50.670" v="99" actId="14100"/>
        <pc:sldMkLst>
          <pc:docMk/>
          <pc:sldMk cId="1667756947" sldId="277"/>
        </pc:sldMkLst>
        <pc:spChg chg="del">
          <ac:chgData name="Doremiek Lamain" userId="03bb414b8f2b17e4" providerId="LiveId" clId="{D2F2CDEC-9A3F-435B-8916-6723CFB1C760}" dt="2022-10-12T13:10:32.964" v="69" actId="478"/>
          <ac:spMkLst>
            <pc:docMk/>
            <pc:sldMk cId="1667756947" sldId="277"/>
            <ac:spMk id="2" creationId="{D5305227-14A3-9AD1-4A4B-F77C23E5B3A7}"/>
          </ac:spMkLst>
        </pc:spChg>
        <pc:spChg chg="del">
          <ac:chgData name="Doremiek Lamain" userId="03bb414b8f2b17e4" providerId="LiveId" clId="{D2F2CDEC-9A3F-435B-8916-6723CFB1C760}" dt="2022-10-12T13:08:46.267" v="50"/>
          <ac:spMkLst>
            <pc:docMk/>
            <pc:sldMk cId="1667756947" sldId="277"/>
            <ac:spMk id="3" creationId="{790ED964-CD2F-3F45-7FB6-B14F68744418}"/>
          </ac:spMkLst>
        </pc:spChg>
        <pc:spChg chg="del">
          <ac:chgData name="Doremiek Lamain" userId="03bb414b8f2b17e4" providerId="LiveId" clId="{D2F2CDEC-9A3F-435B-8916-6723CFB1C760}" dt="2022-10-12T13:10:32.087" v="68" actId="478"/>
          <ac:spMkLst>
            <pc:docMk/>
            <pc:sldMk cId="1667756947" sldId="277"/>
            <ac:spMk id="4" creationId="{4592C2C5-360B-3C2B-A23E-48719EB79A7A}"/>
          </ac:spMkLst>
        </pc:spChg>
        <pc:picChg chg="add mod">
          <ac:chgData name="Doremiek Lamain" userId="03bb414b8f2b17e4" providerId="LiveId" clId="{D2F2CDEC-9A3F-435B-8916-6723CFB1C760}" dt="2022-10-12T13:11:50.670" v="99" actId="14100"/>
          <ac:picMkLst>
            <pc:docMk/>
            <pc:sldMk cId="1667756947" sldId="277"/>
            <ac:picMk id="6" creationId="{0B0FC761-FCDA-704E-F96F-4DA9E9989ED4}"/>
          </ac:picMkLst>
        </pc:picChg>
        <pc:picChg chg="add del mod">
          <ac:chgData name="Doremiek Lamain" userId="03bb414b8f2b17e4" providerId="LiveId" clId="{D2F2CDEC-9A3F-435B-8916-6723CFB1C760}" dt="2022-10-12T13:11:41.910" v="93" actId="478"/>
          <ac:picMkLst>
            <pc:docMk/>
            <pc:sldMk cId="1667756947" sldId="277"/>
            <ac:picMk id="8" creationId="{5C2AEACA-6DEA-3EB5-50EB-2296B9D5C31B}"/>
          </ac:picMkLst>
        </pc:picChg>
        <pc:picChg chg="add mod">
          <ac:chgData name="Doremiek Lamain" userId="03bb414b8f2b17e4" providerId="LiveId" clId="{D2F2CDEC-9A3F-435B-8916-6723CFB1C760}" dt="2022-10-12T13:11:48.279" v="98" actId="1076"/>
          <ac:picMkLst>
            <pc:docMk/>
            <pc:sldMk cId="1667756947" sldId="277"/>
            <ac:picMk id="10" creationId="{F89BC28B-537B-BF54-2906-F52E520620E1}"/>
          </ac:picMkLst>
        </pc:picChg>
        <pc:picChg chg="add mod">
          <ac:chgData name="Doremiek Lamain" userId="03bb414b8f2b17e4" providerId="LiveId" clId="{D2F2CDEC-9A3F-435B-8916-6723CFB1C760}" dt="2022-10-12T13:11:46.747" v="96" actId="14100"/>
          <ac:picMkLst>
            <pc:docMk/>
            <pc:sldMk cId="1667756947" sldId="277"/>
            <ac:picMk id="11" creationId="{8D06FBC2-A941-925C-0B5A-4001AA5CF1CB}"/>
          </ac:picMkLst>
        </pc:picChg>
      </pc:sldChg>
      <pc:sldChg chg="addSp modSp new mod modAnim">
        <pc:chgData name="Doremiek Lamain" userId="03bb414b8f2b17e4" providerId="LiveId" clId="{D2F2CDEC-9A3F-435B-8916-6723CFB1C760}" dt="2022-10-13T13:53:49.564" v="115" actId="1076"/>
        <pc:sldMkLst>
          <pc:docMk/>
          <pc:sldMk cId="3338977095" sldId="278"/>
        </pc:sldMkLst>
        <pc:picChg chg="add mod">
          <ac:chgData name="Doremiek Lamain" userId="03bb414b8f2b17e4" providerId="LiveId" clId="{D2F2CDEC-9A3F-435B-8916-6723CFB1C760}" dt="2022-10-13T13:53:49.564" v="115" actId="1076"/>
          <ac:picMkLst>
            <pc:docMk/>
            <pc:sldMk cId="3338977095" sldId="278"/>
            <ac:picMk id="5" creationId="{ECB70067-B008-2D58-135E-5C4711F3D02E}"/>
          </ac:picMkLst>
        </pc:picChg>
      </pc:sldChg>
      <pc:sldChg chg="addSp delSp modSp new mod setBg">
        <pc:chgData name="Doremiek Lamain" userId="03bb414b8f2b17e4" providerId="LiveId" clId="{D2F2CDEC-9A3F-435B-8916-6723CFB1C760}" dt="2022-10-12T13:13:52.889" v="111"/>
        <pc:sldMkLst>
          <pc:docMk/>
          <pc:sldMk cId="382493573" sldId="279"/>
        </pc:sldMkLst>
        <pc:spChg chg="del">
          <ac:chgData name="Doremiek Lamain" userId="03bb414b8f2b17e4" providerId="LiveId" clId="{D2F2CDEC-9A3F-435B-8916-6723CFB1C760}" dt="2022-10-12T13:13:18.970" v="100" actId="478"/>
          <ac:spMkLst>
            <pc:docMk/>
            <pc:sldMk cId="382493573" sldId="279"/>
            <ac:spMk id="2" creationId="{6F8F73D1-AF1D-24C3-A6DC-B60F0B6B8663}"/>
          </ac:spMkLst>
        </pc:spChg>
        <pc:spChg chg="del">
          <ac:chgData name="Doremiek Lamain" userId="03bb414b8f2b17e4" providerId="LiveId" clId="{D2F2CDEC-9A3F-435B-8916-6723CFB1C760}" dt="2022-10-12T13:13:19.783" v="101" actId="478"/>
          <ac:spMkLst>
            <pc:docMk/>
            <pc:sldMk cId="382493573" sldId="279"/>
            <ac:spMk id="3" creationId="{8F969933-85DD-6E27-576C-838698C1DB50}"/>
          </ac:spMkLst>
        </pc:spChg>
        <pc:spChg chg="del">
          <ac:chgData name="Doremiek Lamain" userId="03bb414b8f2b17e4" providerId="LiveId" clId="{D2F2CDEC-9A3F-435B-8916-6723CFB1C760}" dt="2022-10-12T13:13:20.834" v="102" actId="478"/>
          <ac:spMkLst>
            <pc:docMk/>
            <pc:sldMk cId="382493573" sldId="279"/>
            <ac:spMk id="4" creationId="{BCB4A6C8-40AD-9DDD-C2B0-0C060D469ADC}"/>
          </ac:spMkLst>
        </pc:spChg>
        <pc:picChg chg="add mod">
          <ac:chgData name="Doremiek Lamain" userId="03bb414b8f2b17e4" providerId="LiveId" clId="{D2F2CDEC-9A3F-435B-8916-6723CFB1C760}" dt="2022-10-12T13:13:42.980" v="110" actId="1076"/>
          <ac:picMkLst>
            <pc:docMk/>
            <pc:sldMk cId="382493573" sldId="279"/>
            <ac:picMk id="5" creationId="{35D7CE17-9CFB-7EEC-1092-5A907AA0532A}"/>
          </ac:picMkLst>
        </pc:picChg>
        <pc:picChg chg="add mod">
          <ac:chgData name="Doremiek Lamain" userId="03bb414b8f2b17e4" providerId="LiveId" clId="{D2F2CDEC-9A3F-435B-8916-6723CFB1C760}" dt="2022-10-12T13:13:41.420" v="109" actId="1076"/>
          <ac:picMkLst>
            <pc:docMk/>
            <pc:sldMk cId="382493573" sldId="279"/>
            <ac:picMk id="7" creationId="{F45848E0-D1D2-923B-9D48-049635B179D1}"/>
          </ac:picMkLst>
        </pc:picChg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547622114" sldId="279"/>
        </pc:sldMkLst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4256854451" sldId="294"/>
        </pc:sldMkLst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2825248213" sldId="295"/>
        </pc:sldMkLst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2308286353" sldId="296"/>
        </pc:sldMkLst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289469597" sldId="297"/>
        </pc:sldMkLst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1137550924" sldId="298"/>
        </pc:sldMkLst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364638064" sldId="299"/>
        </pc:sldMkLst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1257876312" sldId="300"/>
        </pc:sldMkLst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2202039825" sldId="301"/>
        </pc:sldMkLst>
      </pc:sldChg>
      <pc:sldChg chg="del">
        <pc:chgData name="Doremiek Lamain" userId="03bb414b8f2b17e4" providerId="LiveId" clId="{D2F2CDEC-9A3F-435B-8916-6723CFB1C760}" dt="2022-10-12T12:52:14.013" v="0" actId="47"/>
        <pc:sldMkLst>
          <pc:docMk/>
          <pc:sldMk cId="2841208691" sldId="302"/>
        </pc:sldMkLst>
      </pc:sldChg>
      <pc:sldMasterChg chg="delSldLayout">
        <pc:chgData name="Doremiek Lamain" userId="03bb414b8f2b17e4" providerId="LiveId" clId="{D2F2CDEC-9A3F-435B-8916-6723CFB1C760}" dt="2022-10-12T12:52:14.013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D2F2CDEC-9A3F-435B-8916-6723CFB1C760}" dt="2022-10-12T12:52:14.013" v="0" actId="47"/>
          <pc:sldLayoutMkLst>
            <pc:docMk/>
            <pc:sldMasterMk cId="0" sldId="2147483648"/>
            <pc:sldLayoutMk cId="0" sldId="2147483651"/>
          </pc:sldLayoutMkLst>
        </pc:sldLayoutChg>
      </pc:sldMaster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E4C01937-0DF6-4702-B8B9-73073DC3B783}"/>
    <pc:docChg chg="undo custSel addSld delSld modSld">
      <pc:chgData name="Doremiek Lamain" userId="03bb414b8f2b17e4" providerId="LiveId" clId="{E4C01937-0DF6-4702-B8B9-73073DC3B783}" dt="2022-07-11T12:44:32.207" v="1880" actId="1076"/>
      <pc:docMkLst>
        <pc:docMk/>
      </pc:docMkLst>
      <pc:sldChg chg="add del">
        <pc:chgData name="Doremiek Lamain" userId="03bb414b8f2b17e4" providerId="LiveId" clId="{E4C01937-0DF6-4702-B8B9-73073DC3B783}" dt="2022-07-11T07:48:53.216" v="5" actId="47"/>
        <pc:sldMkLst>
          <pc:docMk/>
          <pc:sldMk cId="1242626092" sldId="260"/>
        </pc:sldMkLst>
      </pc:sldChg>
      <pc:sldChg chg="add">
        <pc:chgData name="Doremiek Lamain" userId="03bb414b8f2b17e4" providerId="LiveId" clId="{E4C01937-0DF6-4702-B8B9-73073DC3B783}" dt="2022-07-08T09:50:32.928" v="0"/>
        <pc:sldMkLst>
          <pc:docMk/>
          <pc:sldMk cId="4247738011" sldId="262"/>
        </pc:sldMkLst>
      </pc:sldChg>
      <pc:sldChg chg="del">
        <pc:chgData name="Doremiek Lamain" userId="03bb414b8f2b17e4" providerId="LiveId" clId="{E4C01937-0DF6-4702-B8B9-73073DC3B783}" dt="2022-07-08T09:50:35.708" v="1" actId="47"/>
        <pc:sldMkLst>
          <pc:docMk/>
          <pc:sldMk cId="886899779" sldId="276"/>
        </pc:sldMkLst>
      </pc:sldChg>
      <pc:sldChg chg="del">
        <pc:chgData name="Doremiek Lamain" userId="03bb414b8f2b17e4" providerId="LiveId" clId="{E4C01937-0DF6-4702-B8B9-73073DC3B783}" dt="2022-07-11T07:48:55.768" v="6" actId="47"/>
        <pc:sldMkLst>
          <pc:docMk/>
          <pc:sldMk cId="1797473766" sldId="278"/>
        </pc:sldMkLst>
      </pc:sldChg>
      <pc:sldChg chg="modSp mod">
        <pc:chgData name="Doremiek Lamain" userId="03bb414b8f2b17e4" providerId="LiveId" clId="{E4C01937-0DF6-4702-B8B9-73073DC3B783}" dt="2022-07-11T07:51:54.250" v="185" actId="20577"/>
        <pc:sldMkLst>
          <pc:docMk/>
          <pc:sldMk cId="547622114" sldId="279"/>
        </pc:sldMkLst>
        <pc:spChg chg="mod">
          <ac:chgData name="Doremiek Lamain" userId="03bb414b8f2b17e4" providerId="LiveId" clId="{E4C01937-0DF6-4702-B8B9-73073DC3B783}" dt="2022-07-11T07:50:51.583" v="60" actId="20577"/>
          <ac:spMkLst>
            <pc:docMk/>
            <pc:sldMk cId="547622114" sldId="279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07:51:54.250" v="185" actId="20577"/>
          <ac:spMkLst>
            <pc:docMk/>
            <pc:sldMk cId="547622114" sldId="279"/>
            <ac:spMk id="3" creationId="{D6E8E897-FC2D-E526-7554-C37345C79BA9}"/>
          </ac:spMkLst>
        </pc:spChg>
      </pc:sldChg>
      <pc:sldChg chg="del">
        <pc:chgData name="Doremiek Lamain" userId="03bb414b8f2b17e4" providerId="LiveId" clId="{E4C01937-0DF6-4702-B8B9-73073DC3B783}" dt="2022-07-11T07:48:56.742" v="7" actId="47"/>
        <pc:sldMkLst>
          <pc:docMk/>
          <pc:sldMk cId="1959216573" sldId="281"/>
        </pc:sldMkLst>
      </pc:sldChg>
      <pc:sldChg chg="del">
        <pc:chgData name="Doremiek Lamain" userId="03bb414b8f2b17e4" providerId="LiveId" clId="{E4C01937-0DF6-4702-B8B9-73073DC3B783}" dt="2022-07-11T07:48:57.677" v="8" actId="47"/>
        <pc:sldMkLst>
          <pc:docMk/>
          <pc:sldMk cId="3678741318" sldId="285"/>
        </pc:sldMkLst>
      </pc:sldChg>
      <pc:sldChg chg="del">
        <pc:chgData name="Doremiek Lamain" userId="03bb414b8f2b17e4" providerId="LiveId" clId="{E4C01937-0DF6-4702-B8B9-73073DC3B783}" dt="2022-07-11T07:48:58.539" v="9" actId="47"/>
        <pc:sldMkLst>
          <pc:docMk/>
          <pc:sldMk cId="2322394347" sldId="287"/>
        </pc:sldMkLst>
      </pc:sldChg>
      <pc:sldChg chg="del">
        <pc:chgData name="Doremiek Lamain" userId="03bb414b8f2b17e4" providerId="LiveId" clId="{E4C01937-0DF6-4702-B8B9-73073DC3B783}" dt="2022-07-11T07:48:59.511" v="10" actId="47"/>
        <pc:sldMkLst>
          <pc:docMk/>
          <pc:sldMk cId="3018720501" sldId="289"/>
        </pc:sldMkLst>
      </pc:sldChg>
      <pc:sldChg chg="del">
        <pc:chgData name="Doremiek Lamain" userId="03bb414b8f2b17e4" providerId="LiveId" clId="{E4C01937-0DF6-4702-B8B9-73073DC3B783}" dt="2022-07-11T07:49:00.812" v="11" actId="47"/>
        <pc:sldMkLst>
          <pc:docMk/>
          <pc:sldMk cId="2941290631" sldId="291"/>
        </pc:sldMkLst>
      </pc:sldChg>
      <pc:sldChg chg="del">
        <pc:chgData name="Doremiek Lamain" userId="03bb414b8f2b17e4" providerId="LiveId" clId="{E4C01937-0DF6-4702-B8B9-73073DC3B783}" dt="2022-07-11T07:49:02.394" v="12" actId="47"/>
        <pc:sldMkLst>
          <pc:docMk/>
          <pc:sldMk cId="1196572765" sldId="293"/>
        </pc:sldMkLst>
      </pc:sldChg>
      <pc:sldChg chg="addSp modSp mod">
        <pc:chgData name="Doremiek Lamain" userId="03bb414b8f2b17e4" providerId="LiveId" clId="{E4C01937-0DF6-4702-B8B9-73073DC3B783}" dt="2022-07-11T12:43:05.519" v="1860" actId="1076"/>
        <pc:sldMkLst>
          <pc:docMk/>
          <pc:sldMk cId="4256854451" sldId="294"/>
        </pc:sldMkLst>
        <pc:spChg chg="mod">
          <ac:chgData name="Doremiek Lamain" userId="03bb414b8f2b17e4" providerId="LiveId" clId="{E4C01937-0DF6-4702-B8B9-73073DC3B783}" dt="2022-07-11T07:53:49.954" v="248" actId="20577"/>
          <ac:spMkLst>
            <pc:docMk/>
            <pc:sldMk cId="4256854451" sldId="294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3:01.773" v="1859" actId="14100"/>
          <ac:spMkLst>
            <pc:docMk/>
            <pc:sldMk cId="4256854451" sldId="294"/>
            <ac:spMk id="3" creationId="{D6E8E897-FC2D-E526-7554-C37345C79BA9}"/>
          </ac:spMkLst>
        </pc:spChg>
        <pc:picChg chg="add mod">
          <ac:chgData name="Doremiek Lamain" userId="03bb414b8f2b17e4" providerId="LiveId" clId="{E4C01937-0DF6-4702-B8B9-73073DC3B783}" dt="2022-07-11T12:43:05.519" v="1860" actId="1076"/>
          <ac:picMkLst>
            <pc:docMk/>
            <pc:sldMk cId="4256854451" sldId="294"/>
            <ac:picMk id="4" creationId="{A8273CAA-37CF-B96B-41CA-C70CC85A7309}"/>
          </ac:picMkLst>
        </pc:picChg>
      </pc:sldChg>
      <pc:sldChg chg="addSp modSp mod">
        <pc:chgData name="Doremiek Lamain" userId="03bb414b8f2b17e4" providerId="LiveId" clId="{E4C01937-0DF6-4702-B8B9-73073DC3B783}" dt="2022-07-11T12:43:09.369" v="1861" actId="14100"/>
        <pc:sldMkLst>
          <pc:docMk/>
          <pc:sldMk cId="2825248213" sldId="295"/>
        </pc:sldMkLst>
        <pc:spChg chg="mod">
          <ac:chgData name="Doremiek Lamain" userId="03bb414b8f2b17e4" providerId="LiveId" clId="{E4C01937-0DF6-4702-B8B9-73073DC3B783}" dt="2022-07-11T08:30:35.108" v="334" actId="20577"/>
          <ac:spMkLst>
            <pc:docMk/>
            <pc:sldMk cId="2825248213" sldId="295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3:09.369" v="1861" actId="14100"/>
          <ac:spMkLst>
            <pc:docMk/>
            <pc:sldMk cId="2825248213" sldId="295"/>
            <ac:spMk id="3" creationId="{D6E8E897-FC2D-E526-7554-C37345C79BA9}"/>
          </ac:spMkLst>
        </pc:spChg>
        <pc:picChg chg="add mod modCrop">
          <ac:chgData name="Doremiek Lamain" userId="03bb414b8f2b17e4" providerId="LiveId" clId="{E4C01937-0DF6-4702-B8B9-73073DC3B783}" dt="2022-07-11T08:31:24.220" v="342" actId="1076"/>
          <ac:picMkLst>
            <pc:docMk/>
            <pc:sldMk cId="2825248213" sldId="295"/>
            <ac:picMk id="4" creationId="{3D9EE5B7-5967-E5BC-DAA4-44CE230D9916}"/>
          </ac:picMkLst>
        </pc:picChg>
      </pc:sldChg>
      <pc:sldChg chg="delSp modSp mod">
        <pc:chgData name="Doremiek Lamain" userId="03bb414b8f2b17e4" providerId="LiveId" clId="{E4C01937-0DF6-4702-B8B9-73073DC3B783}" dt="2022-07-11T12:41:36.928" v="1843" actId="20577"/>
        <pc:sldMkLst>
          <pc:docMk/>
          <pc:sldMk cId="2308286353" sldId="296"/>
        </pc:sldMkLst>
        <pc:spChg chg="mod">
          <ac:chgData name="Doremiek Lamain" userId="03bb414b8f2b17e4" providerId="LiveId" clId="{E4C01937-0DF6-4702-B8B9-73073DC3B783}" dt="2022-07-11T08:40:50.092" v="675" actId="20577"/>
          <ac:spMkLst>
            <pc:docMk/>
            <pc:sldMk cId="2308286353" sldId="296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1:36.928" v="1843" actId="20577"/>
          <ac:spMkLst>
            <pc:docMk/>
            <pc:sldMk cId="2308286353" sldId="296"/>
            <ac:spMk id="3" creationId="{D6E8E897-FC2D-E526-7554-C37345C79BA9}"/>
          </ac:spMkLst>
        </pc:spChg>
        <pc:picChg chg="del">
          <ac:chgData name="Doremiek Lamain" userId="03bb414b8f2b17e4" providerId="LiveId" clId="{E4C01937-0DF6-4702-B8B9-73073DC3B783}" dt="2022-07-11T08:39:59.388" v="657" actId="478"/>
          <ac:picMkLst>
            <pc:docMk/>
            <pc:sldMk cId="2308286353" sldId="296"/>
            <ac:picMk id="5" creationId="{73DDB41F-DF3A-4805-BA42-4095A392A6CA}"/>
          </ac:picMkLst>
        </pc:picChg>
      </pc:sldChg>
      <pc:sldChg chg="addSp modSp mod">
        <pc:chgData name="Doremiek Lamain" userId="03bb414b8f2b17e4" providerId="LiveId" clId="{E4C01937-0DF6-4702-B8B9-73073DC3B783}" dt="2022-07-11T08:40:35.683" v="668" actId="1076"/>
        <pc:sldMkLst>
          <pc:docMk/>
          <pc:sldMk cId="289469597" sldId="297"/>
        </pc:sldMkLst>
        <pc:spChg chg="mod">
          <ac:chgData name="Doremiek Lamain" userId="03bb414b8f2b17e4" providerId="LiveId" clId="{E4C01937-0DF6-4702-B8B9-73073DC3B783}" dt="2022-07-11T08:37:53.532" v="514" actId="20577"/>
          <ac:spMkLst>
            <pc:docMk/>
            <pc:sldMk cId="289469597" sldId="297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08:38:01.988" v="532" actId="20577"/>
          <ac:spMkLst>
            <pc:docMk/>
            <pc:sldMk cId="289469597" sldId="297"/>
            <ac:spMk id="3" creationId="{D6E8E897-FC2D-E526-7554-C37345C79BA9}"/>
          </ac:spMkLst>
        </pc:spChg>
        <pc:picChg chg="add mod">
          <ac:chgData name="Doremiek Lamain" userId="03bb414b8f2b17e4" providerId="LiveId" clId="{E4C01937-0DF6-4702-B8B9-73073DC3B783}" dt="2022-07-11T08:40:35.683" v="668" actId="1076"/>
          <ac:picMkLst>
            <pc:docMk/>
            <pc:sldMk cId="289469597" sldId="297"/>
            <ac:picMk id="5" creationId="{E776972D-5DE7-D897-D8D2-EF422A7E4536}"/>
          </ac:picMkLst>
        </pc:picChg>
      </pc:sldChg>
      <pc:sldChg chg="addSp delSp modSp mod">
        <pc:chgData name="Doremiek Lamain" userId="03bb414b8f2b17e4" providerId="LiveId" clId="{E4C01937-0DF6-4702-B8B9-73073DC3B783}" dt="2022-07-11T08:51:07.403" v="1005" actId="1076"/>
        <pc:sldMkLst>
          <pc:docMk/>
          <pc:sldMk cId="1137550924" sldId="298"/>
        </pc:sldMkLst>
        <pc:spChg chg="mod">
          <ac:chgData name="Doremiek Lamain" userId="03bb414b8f2b17e4" providerId="LiveId" clId="{E4C01937-0DF6-4702-B8B9-73073DC3B783}" dt="2022-07-11T08:45:46.988" v="821" actId="20577"/>
          <ac:spMkLst>
            <pc:docMk/>
            <pc:sldMk cId="1137550924" sldId="298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08:46:04.554" v="872" actId="20577"/>
          <ac:spMkLst>
            <pc:docMk/>
            <pc:sldMk cId="1137550924" sldId="298"/>
            <ac:spMk id="3" creationId="{D6E8E897-FC2D-E526-7554-C37345C79BA9}"/>
          </ac:spMkLst>
        </pc:spChg>
        <pc:spChg chg="add mod">
          <ac:chgData name="Doremiek Lamain" userId="03bb414b8f2b17e4" providerId="LiveId" clId="{E4C01937-0DF6-4702-B8B9-73073DC3B783}" dt="2022-07-11T08:49:55.926" v="992" actId="1076"/>
          <ac:spMkLst>
            <pc:docMk/>
            <pc:sldMk cId="1137550924" sldId="298"/>
            <ac:spMk id="4" creationId="{9CE10767-066C-B9BF-68F4-2C2BD2F9488E}"/>
          </ac:spMkLst>
        </pc:spChg>
        <pc:spChg chg="add del">
          <ac:chgData name="Doremiek Lamain" userId="03bb414b8f2b17e4" providerId="LiveId" clId="{E4C01937-0DF6-4702-B8B9-73073DC3B783}" dt="2022-07-11T08:49:35.618" v="989" actId="478"/>
          <ac:spMkLst>
            <pc:docMk/>
            <pc:sldMk cId="1137550924" sldId="298"/>
            <ac:spMk id="5" creationId="{C3EE6BEF-5235-2E50-A349-9C83C2E5F7F5}"/>
          </ac:spMkLst>
        </pc:spChg>
        <pc:picChg chg="add mod">
          <ac:chgData name="Doremiek Lamain" userId="03bb414b8f2b17e4" providerId="LiveId" clId="{E4C01937-0DF6-4702-B8B9-73073DC3B783}" dt="2022-07-11T08:51:07.403" v="1005" actId="1076"/>
          <ac:picMkLst>
            <pc:docMk/>
            <pc:sldMk cId="1137550924" sldId="298"/>
            <ac:picMk id="7" creationId="{8106D584-825C-AF76-0AC7-C50283D0CE4A}"/>
          </ac:picMkLst>
        </pc:picChg>
      </pc:sldChg>
      <pc:sldChg chg="addSp modSp mod">
        <pc:chgData name="Doremiek Lamain" userId="03bb414b8f2b17e4" providerId="LiveId" clId="{E4C01937-0DF6-4702-B8B9-73073DC3B783}" dt="2022-07-11T12:44:32.207" v="1880" actId="1076"/>
        <pc:sldMkLst>
          <pc:docMk/>
          <pc:sldMk cId="364638064" sldId="299"/>
        </pc:sldMkLst>
        <pc:spChg chg="mod">
          <ac:chgData name="Doremiek Lamain" userId="03bb414b8f2b17e4" providerId="LiveId" clId="{E4C01937-0DF6-4702-B8B9-73073DC3B783}" dt="2022-07-11T12:44:16.147" v="1871" actId="14100"/>
          <ac:spMkLst>
            <pc:docMk/>
            <pc:sldMk cId="364638064" sldId="299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4:32.207" v="1880" actId="1076"/>
          <ac:spMkLst>
            <pc:docMk/>
            <pc:sldMk cId="364638064" sldId="299"/>
            <ac:spMk id="3" creationId="{D6E8E897-FC2D-E526-7554-C37345C79BA9}"/>
          </ac:spMkLst>
        </pc:spChg>
        <pc:picChg chg="add mod modCrop">
          <ac:chgData name="Doremiek Lamain" userId="03bb414b8f2b17e4" providerId="LiveId" clId="{E4C01937-0DF6-4702-B8B9-73073DC3B783}" dt="2022-07-11T12:44:29.897" v="1879" actId="688"/>
          <ac:picMkLst>
            <pc:docMk/>
            <pc:sldMk cId="364638064" sldId="299"/>
            <ac:picMk id="5" creationId="{0CE1B204-34DF-97BE-1F94-79BA15328D42}"/>
          </ac:picMkLst>
        </pc:picChg>
        <pc:picChg chg="mod">
          <ac:chgData name="Doremiek Lamain" userId="03bb414b8f2b17e4" providerId="LiveId" clId="{E4C01937-0DF6-4702-B8B9-73073DC3B783}" dt="2022-07-11T12:44:20.328" v="1873" actId="1076"/>
          <ac:picMkLst>
            <pc:docMk/>
            <pc:sldMk cId="364638064" sldId="299"/>
            <ac:picMk id="9" creationId="{EF61303E-7D25-2220-62B9-E614292A928E}"/>
          </ac:picMkLst>
        </pc:picChg>
      </pc:sldChg>
      <pc:sldChg chg="addSp modSp mod">
        <pc:chgData name="Doremiek Lamain" userId="03bb414b8f2b17e4" providerId="LiveId" clId="{E4C01937-0DF6-4702-B8B9-73073DC3B783}" dt="2022-07-11T12:42:17.692" v="1849" actId="1440"/>
        <pc:sldMkLst>
          <pc:docMk/>
          <pc:sldMk cId="1257876312" sldId="300"/>
        </pc:sldMkLst>
        <pc:spChg chg="mod">
          <ac:chgData name="Doremiek Lamain" userId="03bb414b8f2b17e4" providerId="LiveId" clId="{E4C01937-0DF6-4702-B8B9-73073DC3B783}" dt="2022-07-11T12:39:48.480" v="1821" actId="14100"/>
          <ac:spMkLst>
            <pc:docMk/>
            <pc:sldMk cId="1257876312" sldId="300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39:51.801" v="1822" actId="1076"/>
          <ac:spMkLst>
            <pc:docMk/>
            <pc:sldMk cId="1257876312" sldId="300"/>
            <ac:spMk id="3" creationId="{D6E8E897-FC2D-E526-7554-C37345C79BA9}"/>
          </ac:spMkLst>
        </pc:spChg>
        <pc:picChg chg="add mod">
          <ac:chgData name="Doremiek Lamain" userId="03bb414b8f2b17e4" providerId="LiveId" clId="{E4C01937-0DF6-4702-B8B9-73073DC3B783}" dt="2022-07-11T12:42:17.692" v="1849" actId="1440"/>
          <ac:picMkLst>
            <pc:docMk/>
            <pc:sldMk cId="1257876312" sldId="300"/>
            <ac:picMk id="5" creationId="{0D1A76AE-B8F7-02A7-AF5B-D2A4BC2F0A93}"/>
          </ac:picMkLst>
        </pc:picChg>
      </pc:sldChg>
      <pc:sldChg chg="modSp mod">
        <pc:chgData name="Doremiek Lamain" userId="03bb414b8f2b17e4" providerId="LiveId" clId="{E4C01937-0DF6-4702-B8B9-73073DC3B783}" dt="2022-07-11T12:26:20.432" v="1476" actId="20577"/>
        <pc:sldMkLst>
          <pc:docMk/>
          <pc:sldMk cId="2202039825" sldId="301"/>
        </pc:sldMkLst>
        <pc:spChg chg="mod">
          <ac:chgData name="Doremiek Lamain" userId="03bb414b8f2b17e4" providerId="LiveId" clId="{E4C01937-0DF6-4702-B8B9-73073DC3B783}" dt="2022-07-11T12:26:10.595" v="1459" actId="20577"/>
          <ac:spMkLst>
            <pc:docMk/>
            <pc:sldMk cId="2202039825" sldId="301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26:20.432" v="1476" actId="20577"/>
          <ac:spMkLst>
            <pc:docMk/>
            <pc:sldMk cId="2202039825" sldId="301"/>
            <ac:spMk id="3" creationId="{D6E8E897-FC2D-E526-7554-C37345C79BA9}"/>
          </ac:spMkLst>
        </pc:spChg>
      </pc:sldChg>
      <pc:sldChg chg="addSp modSp mod">
        <pc:chgData name="Doremiek Lamain" userId="03bb414b8f2b17e4" providerId="LiveId" clId="{E4C01937-0DF6-4702-B8B9-73073DC3B783}" dt="2022-07-11T12:43:19.145" v="1863" actId="1076"/>
        <pc:sldMkLst>
          <pc:docMk/>
          <pc:sldMk cId="2841208691" sldId="302"/>
        </pc:sldMkLst>
        <pc:spChg chg="mod">
          <ac:chgData name="Doremiek Lamain" userId="03bb414b8f2b17e4" providerId="LiveId" clId="{E4C01937-0DF6-4702-B8B9-73073DC3B783}" dt="2022-07-11T12:29:41.191" v="1620" actId="20577"/>
          <ac:spMkLst>
            <pc:docMk/>
            <pc:sldMk cId="2841208691" sldId="302"/>
            <ac:spMk id="2" creationId="{ACEC4FBD-418D-969E-D708-EEDD22DB30F4}"/>
          </ac:spMkLst>
        </pc:spChg>
        <pc:spChg chg="mod">
          <ac:chgData name="Doremiek Lamain" userId="03bb414b8f2b17e4" providerId="LiveId" clId="{E4C01937-0DF6-4702-B8B9-73073DC3B783}" dt="2022-07-11T12:43:17.567" v="1862" actId="14100"/>
          <ac:spMkLst>
            <pc:docMk/>
            <pc:sldMk cId="2841208691" sldId="302"/>
            <ac:spMk id="3" creationId="{D6E8E897-FC2D-E526-7554-C37345C79BA9}"/>
          </ac:spMkLst>
        </pc:spChg>
        <pc:picChg chg="add mod modCrop">
          <ac:chgData name="Doremiek Lamain" userId="03bb414b8f2b17e4" providerId="LiveId" clId="{E4C01937-0DF6-4702-B8B9-73073DC3B783}" dt="2022-07-11T12:43:19.145" v="1863" actId="1076"/>
          <ac:picMkLst>
            <pc:docMk/>
            <pc:sldMk cId="2841208691" sldId="302"/>
            <ac:picMk id="4" creationId="{415E4699-D90C-22B9-7BB9-E565AF961D35}"/>
          </ac:picMkLst>
        </pc:picChg>
      </pc:sldChg>
      <pc:sldChg chg="del">
        <pc:chgData name="Doremiek Lamain" userId="03bb414b8f2b17e4" providerId="LiveId" clId="{E4C01937-0DF6-4702-B8B9-73073DC3B783}" dt="2022-07-11T07:49:03.704" v="13" actId="47"/>
        <pc:sldMkLst>
          <pc:docMk/>
          <pc:sldMk cId="799984812" sldId="303"/>
        </pc:sldMkLst>
      </pc:sldChg>
      <pc:sldChg chg="del">
        <pc:chgData name="Doremiek Lamain" userId="03bb414b8f2b17e4" providerId="LiveId" clId="{E4C01937-0DF6-4702-B8B9-73073DC3B783}" dt="2022-07-11T07:49:05.152" v="14" actId="47"/>
        <pc:sldMkLst>
          <pc:docMk/>
          <pc:sldMk cId="3841531301" sldId="304"/>
        </pc:sldMkLst>
      </pc:sldChg>
      <pc:sldChg chg="del">
        <pc:chgData name="Doremiek Lamain" userId="03bb414b8f2b17e4" providerId="LiveId" clId="{E4C01937-0DF6-4702-B8B9-73073DC3B783}" dt="2022-07-11T07:49:06.765" v="15" actId="47"/>
        <pc:sldMkLst>
          <pc:docMk/>
          <pc:sldMk cId="3296302019" sldId="305"/>
        </pc:sldMkLst>
      </pc:sldChg>
      <pc:sldChg chg="new del">
        <pc:chgData name="Doremiek Lamain" userId="03bb414b8f2b17e4" providerId="LiveId" clId="{E4C01937-0DF6-4702-B8B9-73073DC3B783}" dt="2022-07-11T07:42:39.727" v="4" actId="47"/>
        <pc:sldMkLst>
          <pc:docMk/>
          <pc:sldMk cId="1989317736" sldId="306"/>
        </pc:sldMkLst>
      </pc:sld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8A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binnen, tafel&#10;&#10;Automatisch gegenereerde beschrijving">
            <a:extLst>
              <a:ext uri="{FF2B5EF4-FFF2-40B4-BE49-F238E27FC236}">
                <a16:creationId xmlns:a16="http://schemas.microsoft.com/office/drawing/2014/main" id="{6390ABA8-EFB7-E968-E1C3-040BD1B1C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Afbeelding 5" descr="Afbeelding met tekst, speelgoed&#10;&#10;Automatisch gegenereerde beschrijving">
            <a:extLst>
              <a:ext uri="{FF2B5EF4-FFF2-40B4-BE49-F238E27FC236}">
                <a16:creationId xmlns:a16="http://schemas.microsoft.com/office/drawing/2014/main" id="{9F4BE0E7-8D1A-F226-CC88-2218A4678E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322">
            <a:off x="7555073" y="3175035"/>
            <a:ext cx="4333417" cy="3250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Afbeelding 7" descr="Afbeelding met tekst, persoon, binnen&#10;&#10;Automatisch gegenereerde beschrijving">
            <a:extLst>
              <a:ext uri="{FF2B5EF4-FFF2-40B4-BE49-F238E27FC236}">
                <a16:creationId xmlns:a16="http://schemas.microsoft.com/office/drawing/2014/main" id="{F4691EFF-5B41-B0DB-5EED-59CD893AD8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5358">
            <a:off x="7109934" y="396728"/>
            <a:ext cx="3913083" cy="2934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4773801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D8F56F5-2985-07BA-8C5F-DF6045E0B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13" y="2079522"/>
            <a:ext cx="7233264" cy="40687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D70F241-C894-B6E3-B4F2-64DAE84608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247"/>
          <a:stretch/>
        </p:blipFill>
        <p:spPr>
          <a:xfrm rot="217059">
            <a:off x="6241443" y="367174"/>
            <a:ext cx="5381037" cy="47800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8672893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 descr="Afbeelding met tekst, persoon&#10;&#10;Automatisch gegenereerde beschrijving">
            <a:extLst>
              <a:ext uri="{FF2B5EF4-FFF2-40B4-BE49-F238E27FC236}">
                <a16:creationId xmlns:a16="http://schemas.microsoft.com/office/drawing/2014/main" id="{0B0FC761-FCDA-704E-F96F-4DA9E9989ED4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2418735" y="345134"/>
            <a:ext cx="5038869" cy="3978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Afbeelding 9" descr="Afbeelding met binnen, vloer&#10;&#10;Automatisch gegenereerde beschrijving">
            <a:extLst>
              <a:ext uri="{FF2B5EF4-FFF2-40B4-BE49-F238E27FC236}">
                <a16:creationId xmlns:a16="http://schemas.microsoft.com/office/drawing/2014/main" id="{F89BC28B-537B-BF54-2906-F52E52062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1937">
            <a:off x="272705" y="3136164"/>
            <a:ext cx="4027400" cy="30205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8D06FBC2-A941-925C-0B5A-4001AA5CF1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0497" y="345133"/>
            <a:ext cx="3941602" cy="5908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6775694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81C07-8995-577B-10B3-EF6C31177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5086A38-D248-DFAA-0207-D3CD19665EE4}"/>
              </a:ext>
            </a:extLst>
          </p:cNvPr>
          <p:cNvSpPr>
            <a:spLocks noGrp="1"/>
          </p:cNvSpPr>
          <p:nvPr>
            <p:ph type="pic" sz="half" idx="13"/>
          </p:nvPr>
        </p:nvSpPr>
        <p:spPr/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5412AA1-4E0A-A81B-6750-75F0E66BEFF2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Silhouette stopmotion (video)">
            <a:hlinkClick r:id="" action="ppaction://media"/>
            <a:extLst>
              <a:ext uri="{FF2B5EF4-FFF2-40B4-BE49-F238E27FC236}">
                <a16:creationId xmlns:a16="http://schemas.microsoft.com/office/drawing/2014/main" id="{ECB70067-B008-2D58-135E-5C4711F3D02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0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770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35D7CE17-9CFB-7EEC-1092-5A907AA05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837" y="0"/>
            <a:ext cx="4868921" cy="6858000"/>
          </a:xfrm>
          <a:prstGeom prst="rect">
            <a:avLst/>
          </a:prstGeom>
        </p:spPr>
      </p:pic>
      <p:pic>
        <p:nvPicPr>
          <p:cNvPr id="7" name="Afbeelding 6" descr="Afbeelding met pijl&#10;&#10;Automatisch gegenereerde beschrijving">
            <a:extLst>
              <a:ext uri="{FF2B5EF4-FFF2-40B4-BE49-F238E27FC236}">
                <a16:creationId xmlns:a16="http://schemas.microsoft.com/office/drawing/2014/main" id="{F45848E0-D1D2-923B-9D48-049635B17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758" y="0"/>
            <a:ext cx="48756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9357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0</Words>
  <Application>Microsoft Office PowerPoint</Application>
  <PresentationFormat>Breedbeeld</PresentationFormat>
  <Paragraphs>0</Paragraphs>
  <Slides>6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2022-10-13T13:55:17Z</dcterms:modified>
</cp:coreProperties>
</file>