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94" r:id="rId3"/>
    <p:sldId id="301" r:id="rId4"/>
    <p:sldId id="302" r:id="rId5"/>
  </p:sldIdLst>
  <p:sldSz cx="12192000" cy="6858000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CE2F8E-C685-4179-AE37-56544FE9D353}" v="3" dt="2022-07-28T10:16:31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126" y="9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B4CE2F8E-C685-4179-AE37-56544FE9D353}"/>
    <pc:docChg chg="addSld delSld modSld">
      <pc:chgData name="Doremiek Lamain" userId="03bb414b8f2b17e4" providerId="LiveId" clId="{B4CE2F8E-C685-4179-AE37-56544FE9D353}" dt="2022-07-28T10:16:33.037" v="9" actId="47"/>
      <pc:docMkLst>
        <pc:docMk/>
      </pc:docMkLst>
      <pc:sldChg chg="add">
        <pc:chgData name="Doremiek Lamain" userId="03bb414b8f2b17e4" providerId="LiveId" clId="{B4CE2F8E-C685-4179-AE37-56544FE9D353}" dt="2022-07-28T10:16:31.451" v="8"/>
        <pc:sldMkLst>
          <pc:docMk/>
          <pc:sldMk cId="0" sldId="256"/>
        </pc:sldMkLst>
      </pc:sldChg>
      <pc:sldChg chg="addSp modSp mod">
        <pc:chgData name="Doremiek Lamain" userId="03bb414b8f2b17e4" providerId="LiveId" clId="{B4CE2F8E-C685-4179-AE37-56544FE9D353}" dt="2022-07-28T10:02:51.393" v="4" actId="1076"/>
        <pc:sldMkLst>
          <pc:docMk/>
          <pc:sldMk cId="2592974100" sldId="294"/>
        </pc:sldMkLst>
        <pc:picChg chg="add mod">
          <ac:chgData name="Doremiek Lamain" userId="03bb414b8f2b17e4" providerId="LiveId" clId="{B4CE2F8E-C685-4179-AE37-56544FE9D353}" dt="2022-07-28T10:02:51.393" v="4" actId="1076"/>
          <ac:picMkLst>
            <pc:docMk/>
            <pc:sldMk cId="2592974100" sldId="294"/>
            <ac:picMk id="3" creationId="{B900ECD5-5A94-F825-8CB1-5CEAD9C6FBA9}"/>
          </ac:picMkLst>
        </pc:picChg>
      </pc:sldChg>
      <pc:sldChg chg="del">
        <pc:chgData name="Doremiek Lamain" userId="03bb414b8f2b17e4" providerId="LiveId" clId="{B4CE2F8E-C685-4179-AE37-56544FE9D353}" dt="2022-07-28T10:16:33.037" v="9" actId="47"/>
        <pc:sldMkLst>
          <pc:docMk/>
          <pc:sldMk cId="575033368" sldId="296"/>
        </pc:sldMkLst>
      </pc:sldChg>
      <pc:sldChg chg="del">
        <pc:chgData name="Doremiek Lamain" userId="03bb414b8f2b17e4" providerId="LiveId" clId="{B4CE2F8E-C685-4179-AE37-56544FE9D353}" dt="2022-07-28T10:04:58.271" v="6" actId="47"/>
        <pc:sldMkLst>
          <pc:docMk/>
          <pc:sldMk cId="385068933" sldId="299"/>
        </pc:sldMkLst>
      </pc:sldChg>
      <pc:sldChg chg="del">
        <pc:chgData name="Doremiek Lamain" userId="03bb414b8f2b17e4" providerId="LiveId" clId="{B4CE2F8E-C685-4179-AE37-56544FE9D353}" dt="2022-07-28T10:04:59.086" v="7" actId="47"/>
        <pc:sldMkLst>
          <pc:docMk/>
          <pc:sldMk cId="1221428764" sldId="300"/>
        </pc:sldMkLst>
      </pc:sldChg>
      <pc:sldChg chg="add">
        <pc:chgData name="Doremiek Lamain" userId="03bb414b8f2b17e4" providerId="LiveId" clId="{B4CE2F8E-C685-4179-AE37-56544FE9D353}" dt="2022-07-28T10:04:47.721" v="5"/>
        <pc:sldMkLst>
          <pc:docMk/>
          <pc:sldMk cId="874161436" sldId="301"/>
        </pc:sldMkLst>
      </pc:sldChg>
      <pc:sldChg chg="add">
        <pc:chgData name="Doremiek Lamain" userId="03bb414b8f2b17e4" providerId="LiveId" clId="{B4CE2F8E-C685-4179-AE37-56544FE9D353}" dt="2022-07-28T10:04:47.721" v="5"/>
        <pc:sldMkLst>
          <pc:docMk/>
          <pc:sldMk cId="1773727346" sldId="30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545A97-B1E5-C14C-A89F-6A34C4694D6E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8844-150E-534E-B7C5-89EC83A4F711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4497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Titelstijl van model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D4D42-2F19-EF43-9851-83532D03F554}" type="datetimeFigureOut">
              <a:rPr lang="nl-NL" smtClean="0"/>
              <a:pPr/>
              <a:t>28-7-2022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38BC2-5C14-4240-B86A-7425AA720C7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0B1B8A9-5C7C-440C-AF00-4FD5634A4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900ECD5-5A94-F825-8CB1-5CEAD9C6F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98">
            <a:off x="7467242" y="1745191"/>
            <a:ext cx="4065534" cy="3367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297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7EC8BC6B-2A0C-4572-8F44-D245A122E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615" y="182563"/>
            <a:ext cx="4806753" cy="6380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0CFFCFA-F4CA-4DB3-B0A6-0D354F8761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78" r="6166"/>
          <a:stretch/>
        </p:blipFill>
        <p:spPr>
          <a:xfrm>
            <a:off x="371552" y="182563"/>
            <a:ext cx="6519003" cy="3321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57C5532-38D9-4FCE-9BB3-983B78FF2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375" b="95625" l="9418" r="98061">
                        <a14:backgroundMark x1="38504" y1="91458" x2="38504" y2="91458"/>
                        <a14:backgroundMark x1="44321" y1="92292" x2="44321" y2="92292"/>
                        <a14:backgroundMark x1="32687" y1="92292" x2="32687" y2="92292"/>
                        <a14:backgroundMark x1="32410" y1="89583" x2="32410" y2="89583"/>
                        <a14:backgroundMark x1="74792" y1="83958" x2="74792" y2="83958"/>
                        <a14:backgroundMark x1="74792" y1="81250" x2="74792" y2="81250"/>
                        <a14:backgroundMark x1="76177" y1="81250" x2="76177" y2="812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6934" y="2632111"/>
            <a:ext cx="3178221" cy="4225889"/>
          </a:xfrm>
          <a:prstGeom prst="rect">
            <a:avLst/>
          </a:prstGeom>
        </p:spPr>
      </p:pic>
      <p:pic>
        <p:nvPicPr>
          <p:cNvPr id="3" name="Afbeelding 2" descr="Afbeelding met schildpad&#10;&#10;Automatisch gegenereerde beschrijving">
            <a:extLst>
              <a:ext uri="{FF2B5EF4-FFF2-40B4-BE49-F238E27FC236}">
                <a16:creationId xmlns:a16="http://schemas.microsoft.com/office/drawing/2014/main" id="{A7D93AEB-3351-599B-6FD7-F7F58CDF04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632" y="3797299"/>
            <a:ext cx="3522251" cy="2873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416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2ADA5A0B-F18F-4937-856C-48D78258B1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24" t="18482" r="20860" b="12725"/>
          <a:stretch/>
        </p:blipFill>
        <p:spPr>
          <a:xfrm>
            <a:off x="0" y="-4147245"/>
            <a:ext cx="4353442" cy="11005245"/>
          </a:xfr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AFD52BF2-70DB-031D-1A96-CC9908F67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231" y="3178966"/>
            <a:ext cx="5087685" cy="3386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Afbeelding 3" descr="Afbeelding met tekst, tekening&#10;&#10;Automatisch gegenereerde beschrijving">
            <a:extLst>
              <a:ext uri="{FF2B5EF4-FFF2-40B4-BE49-F238E27FC236}">
                <a16:creationId xmlns:a16="http://schemas.microsoft.com/office/drawing/2014/main" id="{EF8CF47C-7717-6FE6-78BD-E38E07709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95250"/>
            <a:ext cx="5810250" cy="3333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73727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Office PowerPoint</Application>
  <PresentationFormat>Breedbeeld</PresentationFormat>
  <Paragraphs>0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Office-thema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 Office 2004 Test Drive</dc:creator>
  <cp:lastModifiedBy>Doremiek Lamain</cp:lastModifiedBy>
  <cp:revision>27</cp:revision>
  <dcterms:created xsi:type="dcterms:W3CDTF">2017-05-14T16:56:56Z</dcterms:created>
  <dcterms:modified xsi:type="dcterms:W3CDTF">2022-07-28T10:16:34Z</dcterms:modified>
</cp:coreProperties>
</file>