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94" r:id="rId3"/>
    <p:sldId id="299" r:id="rId4"/>
    <p:sldId id="300" r:id="rId5"/>
    <p:sldId id="301" r:id="rId6"/>
    <p:sldId id="302" r:id="rId7"/>
  </p:sldIdLst>
  <p:sldSz cx="12192000" cy="6858000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35AAA-E321-4421-8134-92A1D8DF0CF2}" v="4" dt="2022-07-15T09:46:55.9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126" y="18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1C235AAA-E321-4421-8134-92A1D8DF0CF2}"/>
    <pc:docChg chg="custSel addSld delSld modSld">
      <pc:chgData name="Doremiek Lamain" userId="03bb414b8f2b17e4" providerId="LiveId" clId="{1C235AAA-E321-4421-8134-92A1D8DF0CF2}" dt="2022-07-15T09:47:05.681" v="26" actId="1076"/>
      <pc:docMkLst>
        <pc:docMk/>
      </pc:docMkLst>
      <pc:sldChg chg="add modTransition">
        <pc:chgData name="Doremiek Lamain" userId="03bb414b8f2b17e4" providerId="LiveId" clId="{1C235AAA-E321-4421-8134-92A1D8DF0CF2}" dt="2022-07-15T09:30:59.036" v="0"/>
        <pc:sldMkLst>
          <pc:docMk/>
          <pc:sldMk cId="0" sldId="256"/>
        </pc:sldMkLst>
      </pc:sldChg>
      <pc:sldChg chg="del">
        <pc:chgData name="Doremiek Lamain" userId="03bb414b8f2b17e4" providerId="LiveId" clId="{1C235AAA-E321-4421-8134-92A1D8DF0CF2}" dt="2022-07-15T09:31:00.978" v="1" actId="47"/>
        <pc:sldMkLst>
          <pc:docMk/>
          <pc:sldMk cId="575033368" sldId="296"/>
        </pc:sldMkLst>
      </pc:sldChg>
      <pc:sldChg chg="addSp delSp modSp mod">
        <pc:chgData name="Doremiek Lamain" userId="03bb414b8f2b17e4" providerId="LiveId" clId="{1C235AAA-E321-4421-8134-92A1D8DF0CF2}" dt="2022-07-15T09:41:51.153" v="10" actId="14100"/>
        <pc:sldMkLst>
          <pc:docMk/>
          <pc:sldMk cId="385068933" sldId="299"/>
        </pc:sldMkLst>
        <pc:picChg chg="add mod">
          <ac:chgData name="Doremiek Lamain" userId="03bb414b8f2b17e4" providerId="LiveId" clId="{1C235AAA-E321-4421-8134-92A1D8DF0CF2}" dt="2022-07-15T09:41:51.153" v="10" actId="14100"/>
          <ac:picMkLst>
            <pc:docMk/>
            <pc:sldMk cId="385068933" sldId="299"/>
            <ac:picMk id="3" creationId="{A7D93AEB-3351-599B-6FD7-F7F58CDF04ED}"/>
          </ac:picMkLst>
        </pc:picChg>
        <pc:picChg chg="del">
          <ac:chgData name="Doremiek Lamain" userId="03bb414b8f2b17e4" providerId="LiveId" clId="{1C235AAA-E321-4421-8134-92A1D8DF0CF2}" dt="2022-07-15T09:41:42.059" v="2" actId="478"/>
          <ac:picMkLst>
            <pc:docMk/>
            <pc:sldMk cId="385068933" sldId="299"/>
            <ac:picMk id="4" creationId="{EC3C4C0B-0402-4F13-9E1E-9642BA991928}"/>
          </ac:picMkLst>
        </pc:picChg>
      </pc:sldChg>
      <pc:sldChg chg="addSp delSp modSp mod">
        <pc:chgData name="Doremiek Lamain" userId="03bb414b8f2b17e4" providerId="LiveId" clId="{1C235AAA-E321-4421-8134-92A1D8DF0CF2}" dt="2022-07-15T09:47:05.681" v="26" actId="1076"/>
        <pc:sldMkLst>
          <pc:docMk/>
          <pc:sldMk cId="1221428764" sldId="300"/>
        </pc:sldMkLst>
        <pc:picChg chg="add mod">
          <ac:chgData name="Doremiek Lamain" userId="03bb414b8f2b17e4" providerId="LiveId" clId="{1C235AAA-E321-4421-8134-92A1D8DF0CF2}" dt="2022-07-15T09:47:04.143" v="25" actId="1076"/>
          <ac:picMkLst>
            <pc:docMk/>
            <pc:sldMk cId="1221428764" sldId="300"/>
            <ac:picMk id="2" creationId="{AFD52BF2-70DB-031D-1A96-CC9908F67206}"/>
          </ac:picMkLst>
        </pc:picChg>
        <pc:picChg chg="add mod">
          <ac:chgData name="Doremiek Lamain" userId="03bb414b8f2b17e4" providerId="LiveId" clId="{1C235AAA-E321-4421-8134-92A1D8DF0CF2}" dt="2022-07-15T09:47:05.681" v="26" actId="1076"/>
          <ac:picMkLst>
            <pc:docMk/>
            <pc:sldMk cId="1221428764" sldId="300"/>
            <ac:picMk id="4" creationId="{EF8CF47C-7717-6FE6-78BD-E38E07709AB9}"/>
          </ac:picMkLst>
        </pc:picChg>
        <pc:picChg chg="del">
          <ac:chgData name="Doremiek Lamain" userId="03bb414b8f2b17e4" providerId="LiveId" clId="{1C235AAA-E321-4421-8134-92A1D8DF0CF2}" dt="2022-07-15T09:43:40.471" v="11" actId="478"/>
          <ac:picMkLst>
            <pc:docMk/>
            <pc:sldMk cId="1221428764" sldId="300"/>
            <ac:picMk id="8" creationId="{7EF8579C-468A-4376-87C5-F0C1C844545B}"/>
          </ac:picMkLst>
        </pc:picChg>
        <pc:picChg chg="del">
          <ac:chgData name="Doremiek Lamain" userId="03bb414b8f2b17e4" providerId="LiveId" clId="{1C235AAA-E321-4421-8134-92A1D8DF0CF2}" dt="2022-07-15T09:46:55.575" v="18" actId="478"/>
          <ac:picMkLst>
            <pc:docMk/>
            <pc:sldMk cId="1221428764" sldId="300"/>
            <ac:picMk id="10" creationId="{046322A1-F69A-4312-A48B-13698F360FF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45A97-B1E5-C14C-A89F-6A34C4694D6E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8844-150E-534E-B7C5-89EC83A4F71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449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4D42-2F19-EF43-9851-83532D03F554}" type="datetimeFigureOut">
              <a:rPr lang="nl-NL" smtClean="0"/>
              <a:pPr/>
              <a:t>15-7-2022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0B1B8A9-5C7C-440C-AF00-4FD5634A4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7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EC8BC6B-2A0C-4572-8F44-D245A122E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615" y="182563"/>
            <a:ext cx="4806753" cy="6380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0CFFCFA-F4CA-4DB3-B0A6-0D354F8761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78" r="6166"/>
          <a:stretch/>
        </p:blipFill>
        <p:spPr>
          <a:xfrm>
            <a:off x="371552" y="182563"/>
            <a:ext cx="6519003" cy="3321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57C5532-38D9-4FCE-9BB3-983B78FF2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75" b="95625" l="9418" r="98061">
                        <a14:backgroundMark x1="38504" y1="91458" x2="38504" y2="91458"/>
                        <a14:backgroundMark x1="44321" y1="92292" x2="44321" y2="92292"/>
                        <a14:backgroundMark x1="32687" y1="92292" x2="32687" y2="92292"/>
                        <a14:backgroundMark x1="32410" y1="89583" x2="32410" y2="89583"/>
                        <a14:backgroundMark x1="74792" y1="83958" x2="74792" y2="83958"/>
                        <a14:backgroundMark x1="74792" y1="81250" x2="74792" y2="81250"/>
                        <a14:backgroundMark x1="76177" y1="81250" x2="76177" y2="8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6934" y="2632111"/>
            <a:ext cx="3178221" cy="4225889"/>
          </a:xfrm>
          <a:prstGeom prst="rect">
            <a:avLst/>
          </a:prstGeom>
        </p:spPr>
      </p:pic>
      <p:pic>
        <p:nvPicPr>
          <p:cNvPr id="3" name="Afbeelding 2" descr="Afbeelding met schildpad&#10;&#10;Automatisch gegenereerde beschrijving">
            <a:extLst>
              <a:ext uri="{FF2B5EF4-FFF2-40B4-BE49-F238E27FC236}">
                <a16:creationId xmlns:a16="http://schemas.microsoft.com/office/drawing/2014/main" id="{A7D93AEB-3351-599B-6FD7-F7F58CDF04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632" y="3797299"/>
            <a:ext cx="3522251" cy="2873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06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ADA5A0B-F18F-4937-856C-48D78258B1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24" t="18482" r="20860" b="12725"/>
          <a:stretch/>
        </p:blipFill>
        <p:spPr>
          <a:xfrm>
            <a:off x="0" y="-4147245"/>
            <a:ext cx="4353442" cy="11005245"/>
          </a:xfr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AFD52BF2-70DB-031D-1A96-CC9908F67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231" y="3178966"/>
            <a:ext cx="5087685" cy="3386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Afbeelding 3" descr="Afbeelding met tekst, tekening&#10;&#10;Automatisch gegenereerde beschrijving">
            <a:extLst>
              <a:ext uri="{FF2B5EF4-FFF2-40B4-BE49-F238E27FC236}">
                <a16:creationId xmlns:a16="http://schemas.microsoft.com/office/drawing/2014/main" id="{EF8CF47C-7717-6FE6-78BD-E38E07709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95250"/>
            <a:ext cx="5810250" cy="3333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428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05C884-BDF5-468A-8D4E-A655CB559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BF85C6C2-77BB-4912-AB1C-DD7A479DD4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1411" y="0"/>
            <a:ext cx="12233411" cy="6890851"/>
          </a:xfrm>
        </p:spPr>
      </p:pic>
    </p:spTree>
    <p:extLst>
      <p:ext uri="{BB962C8B-B14F-4D97-AF65-F5344CB8AC3E}">
        <p14:creationId xmlns:p14="http://schemas.microsoft.com/office/powerpoint/2010/main" val="2352465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3EABE5-BCFA-44FD-9D37-7792DEECE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72701F6-FC85-433B-9303-ACC71D764E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33413"/>
            <a:ext cx="12192000" cy="8124826"/>
          </a:xfrm>
        </p:spPr>
      </p:pic>
    </p:spTree>
    <p:extLst>
      <p:ext uri="{BB962C8B-B14F-4D97-AF65-F5344CB8AC3E}">
        <p14:creationId xmlns:p14="http://schemas.microsoft.com/office/powerpoint/2010/main" val="2310086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Breedbeeld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 Office 2004 Test Drive</dc:creator>
  <cp:lastModifiedBy>Doremiek Lamain</cp:lastModifiedBy>
  <cp:revision>26</cp:revision>
  <dcterms:created xsi:type="dcterms:W3CDTF">2017-05-14T16:56:56Z</dcterms:created>
  <dcterms:modified xsi:type="dcterms:W3CDTF">2022-07-15T09:47:15Z</dcterms:modified>
</cp:coreProperties>
</file>