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301" r:id="rId3"/>
    <p:sldId id="302" r:id="rId4"/>
    <p:sldId id="304" r:id="rId5"/>
    <p:sldId id="303" r:id="rId6"/>
    <p:sldId id="305" r:id="rId7"/>
  </p:sldIdLst>
  <p:sldSz cx="12192000" cy="6858000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08A23A-C785-46A9-8027-41E5BE92052A}" v="1" dt="2022-07-13T08:26:13.8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132" y="9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7B08A23A-C785-46A9-8027-41E5BE92052A}"/>
    <pc:docChg chg="addSld delSld modSld">
      <pc:chgData name="Doremiek Lamain" userId="03bb414b8f2b17e4" providerId="LiveId" clId="{7B08A23A-C785-46A9-8027-41E5BE92052A}" dt="2022-07-13T08:26:15.498" v="1" actId="47"/>
      <pc:docMkLst>
        <pc:docMk/>
      </pc:docMkLst>
      <pc:sldChg chg="add modTransition">
        <pc:chgData name="Doremiek Lamain" userId="03bb414b8f2b17e4" providerId="LiveId" clId="{7B08A23A-C785-46A9-8027-41E5BE92052A}" dt="2022-07-13T08:26:13.869" v="0"/>
        <pc:sldMkLst>
          <pc:docMk/>
          <pc:sldMk cId="0" sldId="256"/>
        </pc:sldMkLst>
      </pc:sldChg>
      <pc:sldChg chg="del">
        <pc:chgData name="Doremiek Lamain" userId="03bb414b8f2b17e4" providerId="LiveId" clId="{7B08A23A-C785-46A9-8027-41E5BE92052A}" dt="2022-07-13T08:26:15.498" v="1" actId="47"/>
        <pc:sldMkLst>
          <pc:docMk/>
          <pc:sldMk cId="575033368" sldId="29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45A97-B1E5-C14C-A89F-6A34C4694D6E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E8844-150E-534E-B7C5-89EC83A4F711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4497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D4D42-2F19-EF43-9851-83532D03F554}" type="datetimeFigureOut">
              <a:rPr lang="nl-NL" smtClean="0"/>
              <a:pPr/>
              <a:t>13-7-2022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EAF47E-DAF7-4979-B5D7-C757EC25A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A9A31D87-BEC9-42DE-8BE6-7FC1111497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966" t="7628" r="5671" b="10321"/>
          <a:stretch/>
        </p:blipFill>
        <p:spPr>
          <a:xfrm>
            <a:off x="-667230" y="0"/>
            <a:ext cx="13526460" cy="6858000"/>
          </a:xfrm>
        </p:spPr>
      </p:pic>
    </p:spTree>
    <p:extLst>
      <p:ext uri="{BB962C8B-B14F-4D97-AF65-F5344CB8AC3E}">
        <p14:creationId xmlns:p14="http://schemas.microsoft.com/office/powerpoint/2010/main" val="1148862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9CA9AD-E234-4796-9A29-7A2CD3955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AF63E273-6241-4376-A887-2BE9CC864B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784" t="12371" r="4370" b="11248"/>
          <a:stretch/>
        </p:blipFill>
        <p:spPr>
          <a:xfrm>
            <a:off x="0" y="0"/>
            <a:ext cx="17603258" cy="6858000"/>
          </a:xfrm>
        </p:spPr>
      </p:pic>
    </p:spTree>
    <p:extLst>
      <p:ext uri="{BB962C8B-B14F-4D97-AF65-F5344CB8AC3E}">
        <p14:creationId xmlns:p14="http://schemas.microsoft.com/office/powerpoint/2010/main" val="4029194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4A210D-EF61-423B-8DC3-F61451E40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3FF0BACB-9D88-4EB3-B5D3-B6A7951D4F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98274" y="-347565"/>
            <a:ext cx="12588548" cy="7553130"/>
          </a:xfrm>
        </p:spPr>
      </p:pic>
    </p:spTree>
    <p:extLst>
      <p:ext uri="{BB962C8B-B14F-4D97-AF65-F5344CB8AC3E}">
        <p14:creationId xmlns:p14="http://schemas.microsoft.com/office/powerpoint/2010/main" val="227432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EAD0BBEB-64D8-4009-991C-2029513550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6273110" y="1350001"/>
            <a:ext cx="6858000" cy="415800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0CCD0250-2927-4B4A-B1F8-8D6ED221E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39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593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9FE397-C0E6-4E90-A55E-84AA3B901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3600" dirty="0"/>
              <a:t>Voorbeelden dier leggen van vouwblaadjes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F403B37E-91E0-46C7-9EFF-2FA384E3CB1F}"/>
              </a:ext>
            </a:extLst>
          </p:cNvPr>
          <p:cNvSpPr/>
          <p:nvPr/>
        </p:nvSpPr>
        <p:spPr>
          <a:xfrm>
            <a:off x="6634328" y="2892491"/>
            <a:ext cx="2215534" cy="265922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C2C22C1-2015-407D-9431-D9EA64B47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79" y="3067890"/>
            <a:ext cx="3487803" cy="263794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95FFEBC1-858F-4491-8A78-26473DDDFD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82" b="97989" l="328" r="89727">
                        <a14:foregroundMark x1="16284" y1="15811" x2="16284" y2="15811"/>
                        <a14:foregroundMark x1="33989" y1="17337" x2="33989" y2="17337"/>
                        <a14:foregroundMark x1="36393" y1="29681" x2="36393" y2="29681"/>
                        <a14:foregroundMark x1="37158" y1="42441" x2="37158" y2="42441"/>
                        <a14:foregroundMark x1="36393" y1="55409" x2="36393" y2="55409"/>
                        <a14:foregroundMark x1="34754" y1="66852" x2="34754" y2="66852"/>
                        <a14:foregroundMark x1="36066" y1="78086" x2="36066" y2="78086"/>
                        <a14:foregroundMark x1="35410" y1="91540" x2="35410" y2="91540"/>
                        <a14:foregroundMark x1="56503" y1="66852" x2="56503" y2="66852"/>
                        <a14:foregroundMark x1="75956" y1="66227" x2="75956" y2="662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44001" y="1495137"/>
            <a:ext cx="2737251" cy="4313788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9C4F7D6-9385-446E-B1C2-C515671164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74" b="89850" l="2986" r="9858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1799" y="3067890"/>
            <a:ext cx="4618390" cy="274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14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5</Words>
  <Application>Microsoft Office PowerPoint</Application>
  <PresentationFormat>Breedbeeld</PresentationFormat>
  <Paragraphs>1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Office-thema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Voorbeelden dier leggen van vouwblaadjes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Gebruiker Office 2004 Test Drive</dc:creator>
  <cp:lastModifiedBy>Doremiek Lamain</cp:lastModifiedBy>
  <cp:revision>32</cp:revision>
  <dcterms:created xsi:type="dcterms:W3CDTF">2017-05-14T16:56:56Z</dcterms:created>
  <dcterms:modified xsi:type="dcterms:W3CDTF">2022-07-13T08:26:24Z</dcterms:modified>
</cp:coreProperties>
</file>