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75" r:id="rId2"/>
    <p:sldId id="262" r:id="rId3"/>
    <p:sldId id="303" r:id="rId4"/>
    <p:sldId id="279" r:id="rId5"/>
    <p:sldId id="294" r:id="rId6"/>
    <p:sldId id="295" r:id="rId7"/>
    <p:sldId id="297" r:id="rId8"/>
    <p:sldId id="296" r:id="rId9"/>
    <p:sldId id="298" r:id="rId10"/>
    <p:sldId id="299" r:id="rId11"/>
    <p:sldId id="300" r:id="rId12"/>
    <p:sldId id="301" r:id="rId13"/>
    <p:sldId id="302" r:id="rId14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3F3B9D-B176-4DC7-9B9E-ADEE815F5539}" v="4" dt="2024-01-10T10:22:40.372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76" y="9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3B9215CB-888A-40BD-ADCF-C7ADFF884E5F}"/>
    <pc:docChg chg="addSld modSld">
      <pc:chgData name="Doremiek Lamain" userId="03bb414b8f2b17e4" providerId="LiveId" clId="{3B9215CB-888A-40BD-ADCF-C7ADFF884E5F}" dt="2022-03-16T08:40:07.570" v="0"/>
      <pc:docMkLst>
        <pc:docMk/>
      </pc:docMkLst>
      <pc:sldChg chg="add">
        <pc:chgData name="Doremiek Lamain" userId="03bb414b8f2b17e4" providerId="LiveId" clId="{3B9215CB-888A-40BD-ADCF-C7ADFF884E5F}" dt="2022-03-16T08:40:07.570" v="0"/>
        <pc:sldMkLst>
          <pc:docMk/>
          <pc:sldMk cId="4247738011" sldId="262"/>
        </pc:sldMkLst>
      </pc:sldChg>
    </pc:docChg>
  </pc:docChgLst>
  <pc:docChgLst>
    <pc:chgData name="Doremiek Lamain" userId="03bb414b8f2b17e4" providerId="LiveId" clId="{16BA9095-B2C0-442A-AE8B-7019CC31FD00}"/>
    <pc:docChg chg="custSel modSld">
      <pc:chgData name="Doremiek Lamain" userId="03bb414b8f2b17e4" providerId="LiveId" clId="{16BA9095-B2C0-442A-AE8B-7019CC31FD00}" dt="2021-08-04T09:41:51.308" v="4" actId="14100"/>
      <pc:docMkLst>
        <pc:docMk/>
      </pc:docMkLst>
      <pc:sldChg chg="addSp delSp modSp mod delAnim modAnim">
        <pc:chgData name="Doremiek Lamain" userId="03bb414b8f2b17e4" providerId="LiveId" clId="{16BA9095-B2C0-442A-AE8B-7019CC31FD00}" dt="2021-08-04T09:41:51.308" v="4" actId="14100"/>
        <pc:sldMkLst>
          <pc:docMk/>
          <pc:sldMk cId="3245886873" sldId="258"/>
        </pc:sldMkLst>
        <pc:picChg chg="del">
          <ac:chgData name="Doremiek Lamain" userId="03bb414b8f2b17e4" providerId="LiveId" clId="{16BA9095-B2C0-442A-AE8B-7019CC31FD00}" dt="2021-08-04T09:41:31.340" v="0" actId="478"/>
          <ac:picMkLst>
            <pc:docMk/>
            <pc:sldMk cId="3245886873" sldId="258"/>
            <ac:picMk id="4" creationId="{A0FB95C1-9538-4FC2-9172-CB048FEA35CA}"/>
          </ac:picMkLst>
        </pc:picChg>
        <pc:picChg chg="add mod">
          <ac:chgData name="Doremiek Lamain" userId="03bb414b8f2b17e4" providerId="LiveId" clId="{16BA9095-B2C0-442A-AE8B-7019CC31FD00}" dt="2021-08-04T09:41:51.308" v="4" actId="14100"/>
          <ac:picMkLst>
            <pc:docMk/>
            <pc:sldMk cId="3245886873" sldId="258"/>
            <ac:picMk id="5" creationId="{B02E024B-5E42-40F1-85F5-E15F864D05C9}"/>
          </ac:picMkLst>
        </pc:picChg>
      </pc:sldChg>
    </pc:docChg>
  </pc:docChgLst>
  <pc:docChgLst>
    <pc:chgData name="Doremiek Lamain" userId="03bb414b8f2b17e4" providerId="LiveId" clId="{C08B913B-EA78-42FC-A9CB-41E5B4FE6B2A}"/>
    <pc:docChg chg="addSld delSld modSld sldOrd">
      <pc:chgData name="Doremiek Lamain" userId="03bb414b8f2b17e4" providerId="LiveId" clId="{C08B913B-EA78-42FC-A9CB-41E5B4FE6B2A}" dt="2021-06-29T10:36:42.476" v="8"/>
      <pc:docMkLst>
        <pc:docMk/>
      </pc:docMkLst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60450871" sldId="257"/>
        </pc:sldMkLst>
        <pc:picChg chg="add mod">
          <ac:chgData name="Doremiek Lamain" userId="03bb414b8f2b17e4" providerId="LiveId" clId="{C08B913B-EA78-42FC-A9CB-41E5B4FE6B2A}" dt="2021-06-29T10:20:06.463" v="4" actId="14100"/>
          <ac:picMkLst>
            <pc:docMk/>
            <pc:sldMk cId="160450871" sldId="257"/>
            <ac:picMk id="4" creationId="{C99BFBED-848C-4C4F-AFF6-DF7E04288BB1}"/>
          </ac:picMkLst>
        </pc:picChg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3245886873" sldId="258"/>
        </pc:sldMkLst>
        <pc:picChg chg="add mod">
          <ac:chgData name="Doremiek Lamain" userId="03bb414b8f2b17e4" providerId="LiveId" clId="{C08B913B-EA78-42FC-A9CB-41E5B4FE6B2A}" dt="2021-06-29T10:36:25.588" v="6"/>
          <ac:picMkLst>
            <pc:docMk/>
            <pc:sldMk cId="3245886873" sldId="258"/>
            <ac:picMk id="4" creationId="{A0FB95C1-9538-4FC2-9172-CB048FEA35CA}"/>
          </ac:picMkLst>
        </pc:picChg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843057818" sldId="259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242626092" sldId="260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0" sldId="261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247738011" sldId="262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080436558" sldId="263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2083351248" sldId="264"/>
        </pc:sldMkLst>
      </pc:sldChg>
      <pc:sldMasterChg chg="delSldLayout">
        <pc:chgData name="Doremiek Lamain" userId="03bb414b8f2b17e4" providerId="LiveId" clId="{C08B913B-EA78-42FC-A9CB-41E5B4FE6B2A}" dt="2021-06-29T10:19:50.147" v="0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C08B913B-EA78-42FC-A9CB-41E5B4FE6B2A}" dt="2021-06-29T10:19:50.147" v="0" actId="47"/>
          <pc:sldLayoutMkLst>
            <pc:docMk/>
            <pc:sldMasterMk cId="0" sldId="2147483648"/>
            <pc:sldLayoutMk cId="0" sldId="2147483655"/>
          </pc:sldLayoutMkLst>
        </pc:sldLayoutChg>
      </pc:sldMasterChg>
    </pc:docChg>
  </pc:docChgLst>
  <pc:docChgLst>
    <pc:chgData name="Doremiek Lamain" userId="03bb414b8f2b17e4" providerId="LiveId" clId="{44A87515-8B16-4194-BCEB-7211E2281F4A}"/>
    <pc:docChg chg="custSel addSld delSld modSld sldOrd">
      <pc:chgData name="Doremiek Lamain" userId="03bb414b8f2b17e4" providerId="LiveId" clId="{44A87515-8B16-4194-BCEB-7211E2281F4A}" dt="2022-07-08T09:35:14.311" v="1397" actId="20577"/>
      <pc:docMkLst>
        <pc:docMk/>
      </pc:docMkLst>
      <pc:sldChg chg="del">
        <pc:chgData name="Doremiek Lamain" userId="03bb414b8f2b17e4" providerId="LiveId" clId="{44A87515-8B16-4194-BCEB-7211E2281F4A}" dt="2022-07-08T08:15:56.469" v="1" actId="47"/>
        <pc:sldMkLst>
          <pc:docMk/>
          <pc:sldMk cId="0" sldId="256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0" sldId="259"/>
        </pc:sldMkLst>
      </pc:sldChg>
      <pc:sldChg chg="del">
        <pc:chgData name="Doremiek Lamain" userId="03bb414b8f2b17e4" providerId="LiveId" clId="{44A87515-8B16-4194-BCEB-7211E2281F4A}" dt="2022-07-08T08:22:04.960" v="3" actId="47"/>
        <pc:sldMkLst>
          <pc:docMk/>
          <pc:sldMk cId="4247738011" sldId="262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4080436558" sldId="263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2083351248" sldId="264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284541333" sldId="266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385797822" sldId="267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815795846" sldId="268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1603830329" sldId="269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728930306" sldId="270"/>
        </pc:sldMkLst>
      </pc:sldChg>
      <pc:sldChg chg="add modTransition">
        <pc:chgData name="Doremiek Lamain" userId="03bb414b8f2b17e4" providerId="LiveId" clId="{44A87515-8B16-4194-BCEB-7211E2281F4A}" dt="2022-07-08T08:15:54.842" v="0"/>
        <pc:sldMkLst>
          <pc:docMk/>
          <pc:sldMk cId="0" sldId="275"/>
        </pc:sldMkLst>
      </pc:sldChg>
      <pc:sldChg chg="add">
        <pc:chgData name="Doremiek Lamain" userId="03bb414b8f2b17e4" providerId="LiveId" clId="{44A87515-8B16-4194-BCEB-7211E2281F4A}" dt="2022-07-08T08:22:02.519" v="2"/>
        <pc:sldMkLst>
          <pc:docMk/>
          <pc:sldMk cId="886899779" sldId="276"/>
        </pc:sldMkLst>
      </pc:sldChg>
      <pc:sldChg chg="new del">
        <pc:chgData name="Doremiek Lamain" userId="03bb414b8f2b17e4" providerId="LiveId" clId="{44A87515-8B16-4194-BCEB-7211E2281F4A}" dt="2022-07-08T08:32:53.462" v="8" actId="47"/>
        <pc:sldMkLst>
          <pc:docMk/>
          <pc:sldMk cId="1684068307" sldId="277"/>
        </pc:sldMkLst>
      </pc:sldChg>
      <pc:sldChg chg="addSp delSp modSp new mod ord modAnim">
        <pc:chgData name="Doremiek Lamain" userId="03bb414b8f2b17e4" providerId="LiveId" clId="{44A87515-8B16-4194-BCEB-7211E2281F4A}" dt="2022-07-08T08:45:33.896" v="208" actId="478"/>
        <pc:sldMkLst>
          <pc:docMk/>
          <pc:sldMk cId="1797473766" sldId="278"/>
        </pc:sldMkLst>
        <pc:spChg chg="del mod">
          <ac:chgData name="Doremiek Lamain" userId="03bb414b8f2b17e4" providerId="LiveId" clId="{44A87515-8B16-4194-BCEB-7211E2281F4A}" dt="2022-07-08T08:45:32.538" v="207" actId="478"/>
          <ac:spMkLst>
            <pc:docMk/>
            <pc:sldMk cId="1797473766" sldId="278"/>
            <ac:spMk id="2" creationId="{2695F788-8C5A-AA0C-0A69-EC2CB0B5DB73}"/>
          </ac:spMkLst>
        </pc:spChg>
        <pc:spChg chg="del">
          <ac:chgData name="Doremiek Lamain" userId="03bb414b8f2b17e4" providerId="LiveId" clId="{44A87515-8B16-4194-BCEB-7211E2281F4A}" dt="2022-07-08T08:45:33.896" v="208" actId="478"/>
          <ac:spMkLst>
            <pc:docMk/>
            <pc:sldMk cId="1797473766" sldId="278"/>
            <ac:spMk id="3" creationId="{38C21BBF-E6BC-A882-FAED-29C8EFA7E170}"/>
          </ac:spMkLst>
        </pc:spChg>
        <pc:picChg chg="add mod">
          <ac:chgData name="Doremiek Lamain" userId="03bb414b8f2b17e4" providerId="LiveId" clId="{44A87515-8B16-4194-BCEB-7211E2281F4A}" dt="2022-07-08T08:43:42.868" v="204"/>
          <ac:picMkLst>
            <pc:docMk/>
            <pc:sldMk cId="1797473766" sldId="278"/>
            <ac:picMk id="4" creationId="{5B2A4B6A-1E3E-DD5E-8C9A-47DC63BE68E7}"/>
          </ac:picMkLst>
        </pc:picChg>
      </pc:sldChg>
      <pc:sldChg chg="addSp delSp modSp new mod delAnim modAnim">
        <pc:chgData name="Doremiek Lamain" userId="03bb414b8f2b17e4" providerId="LiveId" clId="{44A87515-8B16-4194-BCEB-7211E2281F4A}" dt="2022-07-08T09:35:14.311" v="1397" actId="20577"/>
        <pc:sldMkLst>
          <pc:docMk/>
          <pc:sldMk cId="547622114" sldId="279"/>
        </pc:sldMkLst>
        <pc:spChg chg="mod">
          <ac:chgData name="Doremiek Lamain" userId="03bb414b8f2b17e4" providerId="LiveId" clId="{44A87515-8B16-4194-BCEB-7211E2281F4A}" dt="2022-07-08T09:11:03.309" v="1085" actId="20577"/>
          <ac:spMkLst>
            <pc:docMk/>
            <pc:sldMk cId="547622114" sldId="279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35:14.311" v="1397" actId="20577"/>
          <ac:spMkLst>
            <pc:docMk/>
            <pc:sldMk cId="547622114" sldId="279"/>
            <ac:spMk id="3" creationId="{D6E8E897-FC2D-E526-7554-C37345C79BA9}"/>
          </ac:spMkLst>
        </pc:spChg>
        <pc:picChg chg="add del mod">
          <ac:chgData name="Doremiek Lamain" userId="03bb414b8f2b17e4" providerId="LiveId" clId="{44A87515-8B16-4194-BCEB-7211E2281F4A}" dt="2022-07-08T08:43:39.863" v="203" actId="21"/>
          <ac:picMkLst>
            <pc:docMk/>
            <pc:sldMk cId="547622114" sldId="279"/>
            <ac:picMk id="5" creationId="{B52489A2-4FCC-49D8-2594-3AB60DCCE792}"/>
          </ac:picMkLst>
        </pc:picChg>
        <pc:picChg chg="add del mod">
          <ac:chgData name="Doremiek Lamain" userId="03bb414b8f2b17e4" providerId="LiveId" clId="{44A87515-8B16-4194-BCEB-7211E2281F4A}" dt="2022-07-08T08:40:41.529" v="170" actId="478"/>
          <ac:picMkLst>
            <pc:docMk/>
            <pc:sldMk cId="547622114" sldId="279"/>
            <ac:picMk id="7" creationId="{0326C239-B925-EBC7-6EB8-8A8BF135EA6B}"/>
          </ac:picMkLst>
        </pc:picChg>
        <pc:picChg chg="add mod ord">
          <ac:chgData name="Doremiek Lamain" userId="03bb414b8f2b17e4" providerId="LiveId" clId="{44A87515-8B16-4194-BCEB-7211E2281F4A}" dt="2022-07-08T08:41:35.153" v="176" actId="167"/>
          <ac:picMkLst>
            <pc:docMk/>
            <pc:sldMk cId="547622114" sldId="279"/>
            <ac:picMk id="9" creationId="{EF61303E-7D25-2220-62B9-E614292A928E}"/>
          </ac:picMkLst>
        </pc:picChg>
      </pc:sldChg>
      <pc:sldChg chg="new del">
        <pc:chgData name="Doremiek Lamain" userId="03bb414b8f2b17e4" providerId="LiveId" clId="{44A87515-8B16-4194-BCEB-7211E2281F4A}" dt="2022-07-08T08:45:38.809" v="210" actId="47"/>
        <pc:sldMkLst>
          <pc:docMk/>
          <pc:sldMk cId="499903804" sldId="280"/>
        </pc:sldMkLst>
      </pc:sldChg>
      <pc:sldChg chg="addSp delSp modSp new mod">
        <pc:chgData name="Doremiek Lamain" userId="03bb414b8f2b17e4" providerId="LiveId" clId="{44A87515-8B16-4194-BCEB-7211E2281F4A}" dt="2022-07-08T08:47:09.804" v="320" actId="478"/>
        <pc:sldMkLst>
          <pc:docMk/>
          <pc:sldMk cId="1959216573" sldId="281"/>
        </pc:sldMkLst>
        <pc:spChg chg="del">
          <ac:chgData name="Doremiek Lamain" userId="03bb414b8f2b17e4" providerId="LiveId" clId="{44A87515-8B16-4194-BCEB-7211E2281F4A}" dt="2022-07-08T08:47:07.635" v="319" actId="478"/>
          <ac:spMkLst>
            <pc:docMk/>
            <pc:sldMk cId="1959216573" sldId="281"/>
            <ac:spMk id="2" creationId="{EE22BF90-818B-0DBC-A268-E95A618559C0}"/>
          </ac:spMkLst>
        </pc:spChg>
        <pc:spChg chg="del">
          <ac:chgData name="Doremiek Lamain" userId="03bb414b8f2b17e4" providerId="LiveId" clId="{44A87515-8B16-4194-BCEB-7211E2281F4A}" dt="2022-07-08T08:47:09.804" v="320" actId="478"/>
          <ac:spMkLst>
            <pc:docMk/>
            <pc:sldMk cId="1959216573" sldId="281"/>
            <ac:spMk id="3" creationId="{68F7681F-184A-313B-F24D-4A2DC746F582}"/>
          </ac:spMkLst>
        </pc:spChg>
        <pc:picChg chg="add mod">
          <ac:chgData name="Doremiek Lamain" userId="03bb414b8f2b17e4" providerId="LiveId" clId="{44A87515-8B16-4194-BCEB-7211E2281F4A}" dt="2022-07-08T08:34:55.827" v="15" actId="962"/>
          <ac:picMkLst>
            <pc:docMk/>
            <pc:sldMk cId="1959216573" sldId="281"/>
            <ac:picMk id="5" creationId="{B985ACF7-097E-4BB9-DC4C-ECC83C7F99FE}"/>
          </ac:picMkLst>
        </pc:picChg>
      </pc:sldChg>
      <pc:sldChg chg="new del">
        <pc:chgData name="Doremiek Lamain" userId="03bb414b8f2b17e4" providerId="LiveId" clId="{44A87515-8B16-4194-BCEB-7211E2281F4A}" dt="2022-07-08T08:48:44.923" v="338" actId="47"/>
        <pc:sldMkLst>
          <pc:docMk/>
          <pc:sldMk cId="1606746580" sldId="282"/>
        </pc:sldMkLst>
      </pc:sldChg>
      <pc:sldChg chg="addSp modSp new del mod">
        <pc:chgData name="Doremiek Lamain" userId="03bb414b8f2b17e4" providerId="LiveId" clId="{44A87515-8B16-4194-BCEB-7211E2281F4A}" dt="2022-07-08T08:49:14.712" v="339" actId="47"/>
        <pc:sldMkLst>
          <pc:docMk/>
          <pc:sldMk cId="1838006393" sldId="283"/>
        </pc:sldMkLst>
        <pc:picChg chg="add mod">
          <ac:chgData name="Doremiek Lamain" userId="03bb414b8f2b17e4" providerId="LiveId" clId="{44A87515-8B16-4194-BCEB-7211E2281F4A}" dt="2022-07-08T08:35:05.658" v="20" actId="962"/>
          <ac:picMkLst>
            <pc:docMk/>
            <pc:sldMk cId="1838006393" sldId="283"/>
            <ac:picMk id="5" creationId="{A900EE9C-31A6-F7D7-D102-6354B8176C9B}"/>
          </ac:picMkLst>
        </pc:picChg>
      </pc:sldChg>
      <pc:sldChg chg="new del">
        <pc:chgData name="Doremiek Lamain" userId="03bb414b8f2b17e4" providerId="LiveId" clId="{44A87515-8B16-4194-BCEB-7211E2281F4A}" dt="2022-07-08T08:49:14.712" v="339" actId="47"/>
        <pc:sldMkLst>
          <pc:docMk/>
          <pc:sldMk cId="3399502479" sldId="284"/>
        </pc:sldMkLst>
      </pc:sldChg>
      <pc:sldChg chg="addSp delSp modSp new mod">
        <pc:chgData name="Doremiek Lamain" userId="03bb414b8f2b17e4" providerId="LiveId" clId="{44A87515-8B16-4194-BCEB-7211E2281F4A}" dt="2022-07-08T08:49:21.377" v="341" actId="478"/>
        <pc:sldMkLst>
          <pc:docMk/>
          <pc:sldMk cId="3678741318" sldId="285"/>
        </pc:sldMkLst>
        <pc:spChg chg="del">
          <ac:chgData name="Doremiek Lamain" userId="03bb414b8f2b17e4" providerId="LiveId" clId="{44A87515-8B16-4194-BCEB-7211E2281F4A}" dt="2022-07-08T08:49:20.017" v="340" actId="478"/>
          <ac:spMkLst>
            <pc:docMk/>
            <pc:sldMk cId="3678741318" sldId="285"/>
            <ac:spMk id="2" creationId="{C9109D0F-5740-483B-F64F-50A157F7EAC6}"/>
          </ac:spMkLst>
        </pc:spChg>
        <pc:spChg chg="del">
          <ac:chgData name="Doremiek Lamain" userId="03bb414b8f2b17e4" providerId="LiveId" clId="{44A87515-8B16-4194-BCEB-7211E2281F4A}" dt="2022-07-08T08:49:21.377" v="341" actId="478"/>
          <ac:spMkLst>
            <pc:docMk/>
            <pc:sldMk cId="3678741318" sldId="285"/>
            <ac:spMk id="3" creationId="{1E6B60EC-837D-6512-3480-CDA88B2F2D9C}"/>
          </ac:spMkLst>
        </pc:spChg>
        <pc:picChg chg="add mod">
          <ac:chgData name="Doremiek Lamain" userId="03bb414b8f2b17e4" providerId="LiveId" clId="{44A87515-8B16-4194-BCEB-7211E2281F4A}" dt="2022-07-08T08:35:11.134" v="23"/>
          <ac:picMkLst>
            <pc:docMk/>
            <pc:sldMk cId="3678741318" sldId="285"/>
            <ac:picMk id="5" creationId="{8ECA06B3-C865-B386-678E-7D82F1D280C5}"/>
          </ac:picMkLst>
        </pc:picChg>
      </pc:sldChg>
      <pc:sldChg chg="new del">
        <pc:chgData name="Doremiek Lamain" userId="03bb414b8f2b17e4" providerId="LiveId" clId="{44A87515-8B16-4194-BCEB-7211E2281F4A}" dt="2022-07-08T08:50:35.981" v="450" actId="47"/>
        <pc:sldMkLst>
          <pc:docMk/>
          <pc:sldMk cId="258046900" sldId="286"/>
        </pc:sldMkLst>
      </pc:sldChg>
      <pc:sldChg chg="addSp delSp modSp new mod">
        <pc:chgData name="Doremiek Lamain" userId="03bb414b8f2b17e4" providerId="LiveId" clId="{44A87515-8B16-4194-BCEB-7211E2281F4A}" dt="2022-07-08T08:56:35.673" v="665" actId="20577"/>
        <pc:sldMkLst>
          <pc:docMk/>
          <pc:sldMk cId="2322394347" sldId="287"/>
        </pc:sldMkLst>
        <pc:spChg chg="del">
          <ac:chgData name="Doremiek Lamain" userId="03bb414b8f2b17e4" providerId="LiveId" clId="{44A87515-8B16-4194-BCEB-7211E2281F4A}" dt="2022-07-08T08:50:42.368" v="451" actId="478"/>
          <ac:spMkLst>
            <pc:docMk/>
            <pc:sldMk cId="2322394347" sldId="287"/>
            <ac:spMk id="2" creationId="{061CD3A9-E757-2CD3-A936-B9DBAC816395}"/>
          </ac:spMkLst>
        </pc:spChg>
        <pc:spChg chg="del">
          <ac:chgData name="Doremiek Lamain" userId="03bb414b8f2b17e4" providerId="LiveId" clId="{44A87515-8B16-4194-BCEB-7211E2281F4A}" dt="2022-07-08T08:50:43.494" v="452" actId="478"/>
          <ac:spMkLst>
            <pc:docMk/>
            <pc:sldMk cId="2322394347" sldId="287"/>
            <ac:spMk id="3" creationId="{AF803906-9667-6F14-7832-B3AF4941C261}"/>
          </ac:spMkLst>
        </pc:spChg>
        <pc:spChg chg="add mod">
          <ac:chgData name="Doremiek Lamain" userId="03bb414b8f2b17e4" providerId="LiveId" clId="{44A87515-8B16-4194-BCEB-7211E2281F4A}" dt="2022-07-08T08:56:35.673" v="665" actId="20577"/>
          <ac:spMkLst>
            <pc:docMk/>
            <pc:sldMk cId="2322394347" sldId="287"/>
            <ac:spMk id="6" creationId="{F3AE1204-6ADE-56D0-93A4-B8C7372D9432}"/>
          </ac:spMkLst>
        </pc:spChg>
        <pc:picChg chg="add mod">
          <ac:chgData name="Doremiek Lamain" userId="03bb414b8f2b17e4" providerId="LiveId" clId="{44A87515-8B16-4194-BCEB-7211E2281F4A}" dt="2022-07-08T08:35:20.867" v="28" actId="962"/>
          <ac:picMkLst>
            <pc:docMk/>
            <pc:sldMk cId="2322394347" sldId="287"/>
            <ac:picMk id="5" creationId="{7AB4DA04-ED4B-9966-6318-363007E4B8A5}"/>
          </ac:picMkLst>
        </pc:picChg>
        <pc:cxnChg chg="add del">
          <ac:chgData name="Doremiek Lamain" userId="03bb414b8f2b17e4" providerId="LiveId" clId="{44A87515-8B16-4194-BCEB-7211E2281F4A}" dt="2022-07-08T08:55:12.733" v="630" actId="478"/>
          <ac:cxnSpMkLst>
            <pc:docMk/>
            <pc:sldMk cId="2322394347" sldId="287"/>
            <ac:cxnSpMk id="8" creationId="{E544B4BA-7268-DD92-F8C2-5431D9018B1A}"/>
          </ac:cxnSpMkLst>
        </pc:cxnChg>
      </pc:sldChg>
      <pc:sldChg chg="new del">
        <pc:chgData name="Doremiek Lamain" userId="03bb414b8f2b17e4" providerId="LiveId" clId="{44A87515-8B16-4194-BCEB-7211E2281F4A}" dt="2022-07-08T08:56:54.854" v="668" actId="47"/>
        <pc:sldMkLst>
          <pc:docMk/>
          <pc:sldMk cId="377061662" sldId="288"/>
        </pc:sldMkLst>
      </pc:sldChg>
      <pc:sldChg chg="addSp modSp new ord">
        <pc:chgData name="Doremiek Lamain" userId="03bb414b8f2b17e4" providerId="LiveId" clId="{44A87515-8B16-4194-BCEB-7211E2281F4A}" dt="2022-07-08T08:56:45.262" v="667"/>
        <pc:sldMkLst>
          <pc:docMk/>
          <pc:sldMk cId="3018720501" sldId="289"/>
        </pc:sldMkLst>
        <pc:picChg chg="add mod">
          <ac:chgData name="Doremiek Lamain" userId="03bb414b8f2b17e4" providerId="LiveId" clId="{44A87515-8B16-4194-BCEB-7211E2281F4A}" dt="2022-07-08T08:35:25.840" v="31"/>
          <ac:picMkLst>
            <pc:docMk/>
            <pc:sldMk cId="3018720501" sldId="289"/>
            <ac:picMk id="5" creationId="{DF380D4B-8C4C-3AF5-F739-D21EFA22FC5A}"/>
          </ac:picMkLst>
        </pc:picChg>
      </pc:sldChg>
      <pc:sldChg chg="new del">
        <pc:chgData name="Doremiek Lamain" userId="03bb414b8f2b17e4" providerId="LiveId" clId="{44A87515-8B16-4194-BCEB-7211E2281F4A}" dt="2022-07-08T08:58:58.026" v="756" actId="47"/>
        <pc:sldMkLst>
          <pc:docMk/>
          <pc:sldMk cId="3700664155" sldId="290"/>
        </pc:sldMkLst>
      </pc:sldChg>
      <pc:sldChg chg="addSp delSp modSp new mod">
        <pc:chgData name="Doremiek Lamain" userId="03bb414b8f2b17e4" providerId="LiveId" clId="{44A87515-8B16-4194-BCEB-7211E2281F4A}" dt="2022-07-08T08:59:08.401" v="758" actId="478"/>
        <pc:sldMkLst>
          <pc:docMk/>
          <pc:sldMk cId="2941290631" sldId="291"/>
        </pc:sldMkLst>
        <pc:spChg chg="del">
          <ac:chgData name="Doremiek Lamain" userId="03bb414b8f2b17e4" providerId="LiveId" clId="{44A87515-8B16-4194-BCEB-7211E2281F4A}" dt="2022-07-08T08:59:05.602" v="757" actId="478"/>
          <ac:spMkLst>
            <pc:docMk/>
            <pc:sldMk cId="2941290631" sldId="291"/>
            <ac:spMk id="2" creationId="{D00AAB92-2BB4-9DC7-135B-4D727CDC66E4}"/>
          </ac:spMkLst>
        </pc:spChg>
        <pc:spChg chg="del">
          <ac:chgData name="Doremiek Lamain" userId="03bb414b8f2b17e4" providerId="LiveId" clId="{44A87515-8B16-4194-BCEB-7211E2281F4A}" dt="2022-07-08T08:59:08.401" v="758" actId="478"/>
          <ac:spMkLst>
            <pc:docMk/>
            <pc:sldMk cId="2941290631" sldId="291"/>
            <ac:spMk id="3" creationId="{55EE50CB-9AA6-3EEB-81B6-11F6E62F4556}"/>
          </ac:spMkLst>
        </pc:spChg>
        <pc:picChg chg="add mod">
          <ac:chgData name="Doremiek Lamain" userId="03bb414b8f2b17e4" providerId="LiveId" clId="{44A87515-8B16-4194-BCEB-7211E2281F4A}" dt="2022-07-08T08:35:40.449" v="34"/>
          <ac:picMkLst>
            <pc:docMk/>
            <pc:sldMk cId="2941290631" sldId="291"/>
            <ac:picMk id="5" creationId="{E69754FC-4253-DDC3-D7A7-0C653139C53B}"/>
          </ac:picMkLst>
        </pc:picChg>
      </pc:sldChg>
      <pc:sldChg chg="new del">
        <pc:chgData name="Doremiek Lamain" userId="03bb414b8f2b17e4" providerId="LiveId" clId="{44A87515-8B16-4194-BCEB-7211E2281F4A}" dt="2022-07-08T09:01:07.524" v="1000" actId="47"/>
        <pc:sldMkLst>
          <pc:docMk/>
          <pc:sldMk cId="2451423535" sldId="292"/>
        </pc:sldMkLst>
      </pc:sldChg>
      <pc:sldChg chg="addSp delSp modSp new mod">
        <pc:chgData name="Doremiek Lamain" userId="03bb414b8f2b17e4" providerId="LiveId" clId="{44A87515-8B16-4194-BCEB-7211E2281F4A}" dt="2022-07-08T09:05:21.317" v="1078" actId="478"/>
        <pc:sldMkLst>
          <pc:docMk/>
          <pc:sldMk cId="1196572765" sldId="293"/>
        </pc:sldMkLst>
        <pc:spChg chg="del">
          <ac:chgData name="Doremiek Lamain" userId="03bb414b8f2b17e4" providerId="LiveId" clId="{44A87515-8B16-4194-BCEB-7211E2281F4A}" dt="2022-07-08T09:05:15.594" v="1077" actId="478"/>
          <ac:spMkLst>
            <pc:docMk/>
            <pc:sldMk cId="1196572765" sldId="293"/>
            <ac:spMk id="2" creationId="{6C412770-2539-BFE0-1361-C93BF86E2110}"/>
          </ac:spMkLst>
        </pc:spChg>
        <pc:spChg chg="del">
          <ac:chgData name="Doremiek Lamain" userId="03bb414b8f2b17e4" providerId="LiveId" clId="{44A87515-8B16-4194-BCEB-7211E2281F4A}" dt="2022-07-08T09:05:21.317" v="1078" actId="478"/>
          <ac:spMkLst>
            <pc:docMk/>
            <pc:sldMk cId="1196572765" sldId="293"/>
            <ac:spMk id="3" creationId="{E39C10B2-1BDF-4CC0-8152-6A3FAA075B39}"/>
          </ac:spMkLst>
        </pc:spChg>
        <pc:picChg chg="add mod">
          <ac:chgData name="Doremiek Lamain" userId="03bb414b8f2b17e4" providerId="LiveId" clId="{44A87515-8B16-4194-BCEB-7211E2281F4A}" dt="2022-07-08T08:35:55.559" v="39" actId="962"/>
          <ac:picMkLst>
            <pc:docMk/>
            <pc:sldMk cId="1196572765" sldId="293"/>
            <ac:picMk id="5" creationId="{9C207D1A-0415-7DEC-A772-B2C1927241E9}"/>
          </ac:picMkLst>
        </pc:picChg>
      </pc:sldChg>
      <pc:sldChg chg="modSp add mod">
        <pc:chgData name="Doremiek Lamain" userId="03bb414b8f2b17e4" providerId="LiveId" clId="{44A87515-8B16-4194-BCEB-7211E2281F4A}" dt="2022-07-08T09:11:06.306" v="1088" actId="20577"/>
        <pc:sldMkLst>
          <pc:docMk/>
          <pc:sldMk cId="4256854451" sldId="294"/>
        </pc:sldMkLst>
        <pc:spChg chg="mod">
          <ac:chgData name="Doremiek Lamain" userId="03bb414b8f2b17e4" providerId="LiveId" clId="{44A87515-8B16-4194-BCEB-7211E2281F4A}" dt="2022-07-08T09:11:06.306" v="1088" actId="20577"/>
          <ac:spMkLst>
            <pc:docMk/>
            <pc:sldMk cId="4256854451" sldId="294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8:48:25.660" v="336" actId="20577"/>
          <ac:spMkLst>
            <pc:docMk/>
            <pc:sldMk cId="4256854451" sldId="294"/>
            <ac:spMk id="3" creationId="{D6E8E897-FC2D-E526-7554-C37345C79BA9}"/>
          </ac:spMkLst>
        </pc:spChg>
        <pc:picChg chg="mod">
          <ac:chgData name="Doremiek Lamain" userId="03bb414b8f2b17e4" providerId="LiveId" clId="{44A87515-8B16-4194-BCEB-7211E2281F4A}" dt="2022-07-08T08:46:50.041" v="295" actId="1076"/>
          <ac:picMkLst>
            <pc:docMk/>
            <pc:sldMk cId="4256854451" sldId="294"/>
            <ac:picMk id="9" creationId="{EF61303E-7D25-2220-62B9-E614292A928E}"/>
          </ac:picMkLst>
        </pc:picChg>
      </pc:sldChg>
      <pc:sldChg chg="modSp add mod">
        <pc:chgData name="Doremiek Lamain" userId="03bb414b8f2b17e4" providerId="LiveId" clId="{44A87515-8B16-4194-BCEB-7211E2281F4A}" dt="2022-07-08T09:11:09.841" v="1091" actId="20577"/>
        <pc:sldMkLst>
          <pc:docMk/>
          <pc:sldMk cId="2825248213" sldId="295"/>
        </pc:sldMkLst>
        <pc:spChg chg="mod">
          <ac:chgData name="Doremiek Lamain" userId="03bb414b8f2b17e4" providerId="LiveId" clId="{44A87515-8B16-4194-BCEB-7211E2281F4A}" dt="2022-07-08T09:11:09.841" v="1091" actId="20577"/>
          <ac:spMkLst>
            <pc:docMk/>
            <pc:sldMk cId="2825248213" sldId="295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8:50:17.597" v="448" actId="20577"/>
          <ac:spMkLst>
            <pc:docMk/>
            <pc:sldMk cId="2825248213" sldId="295"/>
            <ac:spMk id="3" creationId="{D6E8E897-FC2D-E526-7554-C37345C79BA9}"/>
          </ac:spMkLst>
        </pc:spChg>
      </pc:sldChg>
      <pc:sldChg chg="addSp modSp add mod ord">
        <pc:chgData name="Doremiek Lamain" userId="03bb414b8f2b17e4" providerId="LiveId" clId="{44A87515-8B16-4194-BCEB-7211E2281F4A}" dt="2022-07-08T09:20:13.342" v="1384" actId="20577"/>
        <pc:sldMkLst>
          <pc:docMk/>
          <pc:sldMk cId="2308286353" sldId="296"/>
        </pc:sldMkLst>
        <pc:spChg chg="mod">
          <ac:chgData name="Doremiek Lamain" userId="03bb414b8f2b17e4" providerId="LiveId" clId="{44A87515-8B16-4194-BCEB-7211E2281F4A}" dt="2022-07-08T09:11:17.862" v="1097" actId="20577"/>
          <ac:spMkLst>
            <pc:docMk/>
            <pc:sldMk cId="2308286353" sldId="296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20:13.342" v="1384" actId="20577"/>
          <ac:spMkLst>
            <pc:docMk/>
            <pc:sldMk cId="2308286353" sldId="296"/>
            <ac:spMk id="3" creationId="{D6E8E897-FC2D-E526-7554-C37345C79BA9}"/>
          </ac:spMkLst>
        </pc:spChg>
        <pc:picChg chg="add mod">
          <ac:chgData name="Doremiek Lamain" userId="03bb414b8f2b17e4" providerId="LiveId" clId="{44A87515-8B16-4194-BCEB-7211E2281F4A}" dt="2022-07-08T08:58:20.836" v="722" actId="1076"/>
          <ac:picMkLst>
            <pc:docMk/>
            <pc:sldMk cId="2308286353" sldId="296"/>
            <ac:picMk id="5" creationId="{73DDB41F-DF3A-4805-BA42-4095A392A6CA}"/>
          </ac:picMkLst>
        </pc:picChg>
      </pc:sldChg>
      <pc:sldChg chg="modSp add mod ord">
        <pc:chgData name="Doremiek Lamain" userId="03bb414b8f2b17e4" providerId="LiveId" clId="{44A87515-8B16-4194-BCEB-7211E2281F4A}" dt="2022-07-08T09:19:34.809" v="1382" actId="20577"/>
        <pc:sldMkLst>
          <pc:docMk/>
          <pc:sldMk cId="289469597" sldId="297"/>
        </pc:sldMkLst>
        <pc:spChg chg="mod">
          <ac:chgData name="Doremiek Lamain" userId="03bb414b8f2b17e4" providerId="LiveId" clId="{44A87515-8B16-4194-BCEB-7211E2281F4A}" dt="2022-07-08T09:19:34.809" v="1382" actId="20577"/>
          <ac:spMkLst>
            <pc:docMk/>
            <pc:sldMk cId="289469597" sldId="297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9:29.262" v="1370" actId="20577"/>
          <ac:spMkLst>
            <pc:docMk/>
            <pc:sldMk cId="289469597" sldId="297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1:21.734" v="1100" actId="20577"/>
        <pc:sldMkLst>
          <pc:docMk/>
          <pc:sldMk cId="1137550924" sldId="298"/>
        </pc:sldMkLst>
        <pc:spChg chg="mod">
          <ac:chgData name="Doremiek Lamain" userId="03bb414b8f2b17e4" providerId="LiveId" clId="{44A87515-8B16-4194-BCEB-7211E2281F4A}" dt="2022-07-08T09:11:21.734" v="1100" actId="20577"/>
          <ac:spMkLst>
            <pc:docMk/>
            <pc:sldMk cId="1137550924" sldId="298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00:55.537" v="998" actId="20577"/>
          <ac:spMkLst>
            <pc:docMk/>
            <pc:sldMk cId="1137550924" sldId="298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1:24.823" v="1103" actId="20577"/>
        <pc:sldMkLst>
          <pc:docMk/>
          <pc:sldMk cId="364638064" sldId="299"/>
        </pc:sldMkLst>
        <pc:spChg chg="mod">
          <ac:chgData name="Doremiek Lamain" userId="03bb414b8f2b17e4" providerId="LiveId" clId="{44A87515-8B16-4194-BCEB-7211E2281F4A}" dt="2022-07-08T09:11:24.823" v="1103" actId="20577"/>
          <ac:spMkLst>
            <pc:docMk/>
            <pc:sldMk cId="364638064" sldId="299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01:58.520" v="1076" actId="20577"/>
          <ac:spMkLst>
            <pc:docMk/>
            <pc:sldMk cId="364638064" sldId="299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5:19.158" v="1223" actId="20577"/>
        <pc:sldMkLst>
          <pc:docMk/>
          <pc:sldMk cId="1257876312" sldId="300"/>
        </pc:sldMkLst>
        <pc:spChg chg="mod">
          <ac:chgData name="Doremiek Lamain" userId="03bb414b8f2b17e4" providerId="LiveId" clId="{44A87515-8B16-4194-BCEB-7211E2281F4A}" dt="2022-07-08T09:14:49.477" v="1165" actId="20577"/>
          <ac:spMkLst>
            <pc:docMk/>
            <pc:sldMk cId="1257876312" sldId="300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5:19.158" v="1223" actId="20577"/>
          <ac:spMkLst>
            <pc:docMk/>
            <pc:sldMk cId="1257876312" sldId="300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6:01.239" v="1286" actId="20577"/>
        <pc:sldMkLst>
          <pc:docMk/>
          <pc:sldMk cId="2202039825" sldId="301"/>
        </pc:sldMkLst>
        <pc:spChg chg="mod">
          <ac:chgData name="Doremiek Lamain" userId="03bb414b8f2b17e4" providerId="LiveId" clId="{44A87515-8B16-4194-BCEB-7211E2281F4A}" dt="2022-07-08T09:15:41.098" v="1259" actId="20577"/>
          <ac:spMkLst>
            <pc:docMk/>
            <pc:sldMk cId="2202039825" sldId="301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6:01.239" v="1286" actId="20577"/>
          <ac:spMkLst>
            <pc:docMk/>
            <pc:sldMk cId="2202039825" sldId="301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22:27.680" v="1385" actId="20577"/>
        <pc:sldMkLst>
          <pc:docMk/>
          <pc:sldMk cId="2841208691" sldId="302"/>
        </pc:sldMkLst>
        <pc:spChg chg="mod">
          <ac:chgData name="Doremiek Lamain" userId="03bb414b8f2b17e4" providerId="LiveId" clId="{44A87515-8B16-4194-BCEB-7211E2281F4A}" dt="2022-07-08T09:22:27.680" v="1385" actId="20577"/>
          <ac:spMkLst>
            <pc:docMk/>
            <pc:sldMk cId="2841208691" sldId="302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7:00.686" v="1353" actId="20577"/>
          <ac:spMkLst>
            <pc:docMk/>
            <pc:sldMk cId="2841208691" sldId="302"/>
            <ac:spMk id="3" creationId="{D6E8E897-FC2D-E526-7554-C37345C79BA9}"/>
          </ac:spMkLst>
        </pc:spChg>
      </pc:sldChg>
      <pc:sldChg chg="addSp delSp modSp new mod">
        <pc:chgData name="Doremiek Lamain" userId="03bb414b8f2b17e4" providerId="LiveId" clId="{44A87515-8B16-4194-BCEB-7211E2281F4A}" dt="2022-07-08T09:14:27.490" v="1122" actId="478"/>
        <pc:sldMkLst>
          <pc:docMk/>
          <pc:sldMk cId="799984812" sldId="303"/>
        </pc:sldMkLst>
        <pc:spChg chg="del">
          <ac:chgData name="Doremiek Lamain" userId="03bb414b8f2b17e4" providerId="LiveId" clId="{44A87515-8B16-4194-BCEB-7211E2281F4A}" dt="2022-07-08T09:14:26.467" v="1121" actId="478"/>
          <ac:spMkLst>
            <pc:docMk/>
            <pc:sldMk cId="799984812" sldId="303"/>
            <ac:spMk id="2" creationId="{3734612D-4A8F-2447-83CA-2AC51D4D5A57}"/>
          </ac:spMkLst>
        </pc:spChg>
        <pc:spChg chg="del">
          <ac:chgData name="Doremiek Lamain" userId="03bb414b8f2b17e4" providerId="LiveId" clId="{44A87515-8B16-4194-BCEB-7211E2281F4A}" dt="2022-07-08T09:14:27.490" v="1122" actId="478"/>
          <ac:spMkLst>
            <pc:docMk/>
            <pc:sldMk cId="799984812" sldId="303"/>
            <ac:spMk id="3" creationId="{B450DA22-6E0E-034B-69BB-A652CA02A1EE}"/>
          </ac:spMkLst>
        </pc:spChg>
        <pc:picChg chg="add mod">
          <ac:chgData name="Doremiek Lamain" userId="03bb414b8f2b17e4" providerId="LiveId" clId="{44A87515-8B16-4194-BCEB-7211E2281F4A}" dt="2022-07-08T09:14:04.335" v="1120" actId="962"/>
          <ac:picMkLst>
            <pc:docMk/>
            <pc:sldMk cId="799984812" sldId="303"/>
            <ac:picMk id="5" creationId="{72C0E2AC-D9F6-9F3D-141D-B0F6588840C4}"/>
          </ac:picMkLst>
        </pc:picChg>
      </pc:sldChg>
      <pc:sldChg chg="add del">
        <pc:chgData name="Doremiek Lamain" userId="03bb414b8f2b17e4" providerId="LiveId" clId="{44A87515-8B16-4194-BCEB-7211E2281F4A}" dt="2022-07-08T09:11:41.863" v="1116" actId="47"/>
        <pc:sldMkLst>
          <pc:docMk/>
          <pc:sldMk cId="1833948634" sldId="303"/>
        </pc:sldMkLst>
      </pc:sldChg>
      <pc:sldChg chg="addSp delSp modSp new mod">
        <pc:chgData name="Doremiek Lamain" userId="03bb414b8f2b17e4" providerId="LiveId" clId="{44A87515-8B16-4194-BCEB-7211E2281F4A}" dt="2022-07-08T09:15:30.781" v="1227" actId="478"/>
        <pc:sldMkLst>
          <pc:docMk/>
          <pc:sldMk cId="3841531301" sldId="304"/>
        </pc:sldMkLst>
        <pc:spChg chg="del">
          <ac:chgData name="Doremiek Lamain" userId="03bb414b8f2b17e4" providerId="LiveId" clId="{44A87515-8B16-4194-BCEB-7211E2281F4A}" dt="2022-07-08T09:15:29.638" v="1226" actId="478"/>
          <ac:spMkLst>
            <pc:docMk/>
            <pc:sldMk cId="3841531301" sldId="304"/>
            <ac:spMk id="2" creationId="{A34EEFC5-276D-A4C6-7B84-C33B19C53D58}"/>
          </ac:spMkLst>
        </pc:spChg>
        <pc:spChg chg="del">
          <ac:chgData name="Doremiek Lamain" userId="03bb414b8f2b17e4" providerId="LiveId" clId="{44A87515-8B16-4194-BCEB-7211E2281F4A}" dt="2022-07-08T09:15:30.781" v="1227" actId="478"/>
          <ac:spMkLst>
            <pc:docMk/>
            <pc:sldMk cId="3841531301" sldId="304"/>
            <ac:spMk id="3" creationId="{625AE02D-9638-3F6B-7484-E171788EC110}"/>
          </ac:spMkLst>
        </pc:spChg>
        <pc:picChg chg="add mod">
          <ac:chgData name="Doremiek Lamain" userId="03bb414b8f2b17e4" providerId="LiveId" clId="{44A87515-8B16-4194-BCEB-7211E2281F4A}" dt="2022-07-08T09:15:26.973" v="1225"/>
          <ac:picMkLst>
            <pc:docMk/>
            <pc:sldMk cId="3841531301" sldId="304"/>
            <ac:picMk id="5" creationId="{44252629-6E79-0612-E325-D18E54DDADC4}"/>
          </ac:picMkLst>
        </pc:picChg>
      </pc:sldChg>
      <pc:sldChg chg="addSp delSp modSp new mod">
        <pc:chgData name="Doremiek Lamain" userId="03bb414b8f2b17e4" providerId="LiveId" clId="{44A87515-8B16-4194-BCEB-7211E2281F4A}" dt="2022-07-08T09:16:23.599" v="1290" actId="478"/>
        <pc:sldMkLst>
          <pc:docMk/>
          <pc:sldMk cId="3296302019" sldId="305"/>
        </pc:sldMkLst>
        <pc:spChg chg="del">
          <ac:chgData name="Doremiek Lamain" userId="03bb414b8f2b17e4" providerId="LiveId" clId="{44A87515-8B16-4194-BCEB-7211E2281F4A}" dt="2022-07-08T09:16:22.494" v="1289" actId="478"/>
          <ac:spMkLst>
            <pc:docMk/>
            <pc:sldMk cId="3296302019" sldId="305"/>
            <ac:spMk id="2" creationId="{7E780959-59DD-5661-6374-F02A60039F35}"/>
          </ac:spMkLst>
        </pc:spChg>
        <pc:spChg chg="del">
          <ac:chgData name="Doremiek Lamain" userId="03bb414b8f2b17e4" providerId="LiveId" clId="{44A87515-8B16-4194-BCEB-7211E2281F4A}" dt="2022-07-08T09:16:23.599" v="1290" actId="478"/>
          <ac:spMkLst>
            <pc:docMk/>
            <pc:sldMk cId="3296302019" sldId="305"/>
            <ac:spMk id="3" creationId="{C6B97D4D-FD2F-E7A0-2760-55289A37938F}"/>
          </ac:spMkLst>
        </pc:spChg>
        <pc:picChg chg="add mod">
          <ac:chgData name="Doremiek Lamain" userId="03bb414b8f2b17e4" providerId="LiveId" clId="{44A87515-8B16-4194-BCEB-7211E2281F4A}" dt="2022-07-08T09:16:20.383" v="1288"/>
          <ac:picMkLst>
            <pc:docMk/>
            <pc:sldMk cId="3296302019" sldId="305"/>
            <ac:picMk id="5" creationId="{4277EAB3-248C-0596-278E-EF619512A599}"/>
          </ac:picMkLst>
        </pc:picChg>
      </pc:sldChg>
      <pc:sldMasterChg chg="delSldLayout">
        <pc:chgData name="Doremiek Lamain" userId="03bb414b8f2b17e4" providerId="LiveId" clId="{44A87515-8B16-4194-BCEB-7211E2281F4A}" dt="2022-07-08T08:22:49.553" v="4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44A87515-8B16-4194-BCEB-7211E2281F4A}" dt="2022-07-08T08:22:49.553" v="4" actId="47"/>
          <pc:sldLayoutMkLst>
            <pc:docMk/>
            <pc:sldMasterMk cId="0" sldId="2147483648"/>
            <pc:sldLayoutMk cId="0" sldId="2147483650"/>
          </pc:sldLayoutMkLst>
        </pc:sldLayoutChg>
        <pc:sldLayoutChg chg="del">
          <pc:chgData name="Doremiek Lamain" userId="03bb414b8f2b17e4" providerId="LiveId" clId="{44A87515-8B16-4194-BCEB-7211E2281F4A}" dt="2022-07-08T08:22:49.553" v="4" actId="47"/>
          <pc:sldLayoutMkLst>
            <pc:docMk/>
            <pc:sldMasterMk cId="0" sldId="2147483648"/>
            <pc:sldLayoutMk cId="1388182794" sldId="2147483658"/>
          </pc:sldLayoutMkLst>
        </pc:sldLayoutChg>
      </pc:sldMasterChg>
    </pc:docChg>
  </pc:docChgLst>
  <pc:docChgLst>
    <pc:chgData name="Doremiek Lamain" userId="03bb414b8f2b17e4" providerId="LiveId" clId="{215FAD21-38D8-4436-B6F8-50BF8EAB9D6D}"/>
    <pc:docChg chg="custSel addSld delSld modSld sldOrd">
      <pc:chgData name="Doremiek Lamain" userId="03bb414b8f2b17e4" providerId="LiveId" clId="{215FAD21-38D8-4436-B6F8-50BF8EAB9D6D}" dt="2022-06-10T08:36:32.215" v="83"/>
      <pc:docMkLst>
        <pc:docMk/>
      </pc:docMkLst>
      <pc:sldChg chg="del">
        <pc:chgData name="Doremiek Lamain" userId="03bb414b8f2b17e4" providerId="LiveId" clId="{215FAD21-38D8-4436-B6F8-50BF8EAB9D6D}" dt="2022-03-23T08:27:05.128" v="8" actId="47"/>
        <pc:sldMkLst>
          <pc:docMk/>
          <pc:sldMk cId="160450871" sldId="257"/>
        </pc:sldMkLst>
      </pc:sldChg>
      <pc:sldChg chg="del">
        <pc:chgData name="Doremiek Lamain" userId="03bb414b8f2b17e4" providerId="LiveId" clId="{215FAD21-38D8-4436-B6F8-50BF8EAB9D6D}" dt="2022-03-23T08:27:12.507" v="9" actId="47"/>
        <pc:sldMkLst>
          <pc:docMk/>
          <pc:sldMk cId="3245886873" sldId="258"/>
        </pc:sldMkLst>
      </pc:sldChg>
      <pc:sldChg chg="addSp delSp modSp mod">
        <pc:chgData name="Doremiek Lamain" userId="03bb414b8f2b17e4" providerId="LiveId" clId="{215FAD21-38D8-4436-B6F8-50BF8EAB9D6D}" dt="2022-03-18T09:41:39.792" v="4" actId="1076"/>
        <pc:sldMkLst>
          <pc:docMk/>
          <pc:sldMk cId="0" sldId="259"/>
        </pc:sldMkLst>
        <pc:spChg chg="del">
          <ac:chgData name="Doremiek Lamain" userId="03bb414b8f2b17e4" providerId="LiveId" clId="{215FAD21-38D8-4436-B6F8-50BF8EAB9D6D}" dt="2022-03-18T09:41:28.766" v="0" actId="478"/>
          <ac:spMkLst>
            <pc:docMk/>
            <pc:sldMk cId="0" sldId="259"/>
            <ac:spMk id="2" creationId="{F2FDDFB9-54EB-A54B-8BED-EC87ABC2C975}"/>
          </ac:spMkLst>
        </pc:spChg>
        <pc:picChg chg="add mod">
          <ac:chgData name="Doremiek Lamain" userId="03bb414b8f2b17e4" providerId="LiveId" clId="{215FAD21-38D8-4436-B6F8-50BF8EAB9D6D}" dt="2022-03-18T09:41:39.792" v="4" actId="1076"/>
          <ac:picMkLst>
            <pc:docMk/>
            <pc:sldMk cId="0" sldId="259"/>
            <ac:picMk id="4" creationId="{157A1E9D-6930-42A0-9420-275CE3F1AF77}"/>
          </ac:picMkLst>
        </pc:picChg>
        <pc:picChg chg="del">
          <ac:chgData name="Doremiek Lamain" userId="03bb414b8f2b17e4" providerId="LiveId" clId="{215FAD21-38D8-4436-B6F8-50BF8EAB9D6D}" dt="2022-03-18T09:41:29.402" v="1" actId="478"/>
          <ac:picMkLst>
            <pc:docMk/>
            <pc:sldMk cId="0" sldId="259"/>
            <ac:picMk id="98" creationId="{00000000-0000-0000-0000-000000000000}"/>
          </ac:picMkLst>
        </pc:picChg>
      </pc:sldChg>
      <pc:sldChg chg="del">
        <pc:chgData name="Doremiek Lamain" userId="03bb414b8f2b17e4" providerId="LiveId" clId="{215FAD21-38D8-4436-B6F8-50BF8EAB9D6D}" dt="2022-03-23T08:27:17.983" v="10" actId="47"/>
        <pc:sldMkLst>
          <pc:docMk/>
          <pc:sldMk cId="1242626092" sldId="260"/>
        </pc:sldMkLst>
      </pc:sldChg>
      <pc:sldChg chg="addSp modSp new mod">
        <pc:chgData name="Doremiek Lamain" userId="03bb414b8f2b17e4" providerId="LiveId" clId="{215FAD21-38D8-4436-B6F8-50BF8EAB9D6D}" dt="2022-03-23T09:51:51.741" v="79" actId="12788"/>
        <pc:sldMkLst>
          <pc:docMk/>
          <pc:sldMk cId="4080436558" sldId="263"/>
        </pc:sldMkLst>
        <pc:spChg chg="add mod">
          <ac:chgData name="Doremiek Lamain" userId="03bb414b8f2b17e4" providerId="LiveId" clId="{215FAD21-38D8-4436-B6F8-50BF8EAB9D6D}" dt="2022-03-23T09:51:51.741" v="79" actId="12788"/>
          <ac:spMkLst>
            <pc:docMk/>
            <pc:sldMk cId="4080436558" sldId="263"/>
            <ac:spMk id="3" creationId="{B55003E3-8960-46DF-8B5F-E779D2A32C31}"/>
          </ac:spMkLst>
        </pc:spChg>
        <pc:picChg chg="add mod">
          <ac:chgData name="Doremiek Lamain" userId="03bb414b8f2b17e4" providerId="LiveId" clId="{215FAD21-38D8-4436-B6F8-50BF8EAB9D6D}" dt="2022-03-23T09:51:11.292" v="21" actId="14100"/>
          <ac:picMkLst>
            <pc:docMk/>
            <pc:sldMk cId="4080436558" sldId="263"/>
            <ac:picMk id="2" creationId="{5C2A6137-2B66-4947-A9F8-B07B5D2D32C8}"/>
          </ac:picMkLst>
        </pc:picChg>
      </pc:sldChg>
      <pc:sldChg chg="addSp modSp new mod ord modAnim">
        <pc:chgData name="Doremiek Lamain" userId="03bb414b8f2b17e4" providerId="LiveId" clId="{215FAD21-38D8-4436-B6F8-50BF8EAB9D6D}" dt="2022-06-10T08:36:32.215" v="83"/>
        <pc:sldMkLst>
          <pc:docMk/>
          <pc:sldMk cId="2083351248" sldId="264"/>
        </pc:sldMkLst>
        <pc:picChg chg="add mod">
          <ac:chgData name="Doremiek Lamain" userId="03bb414b8f2b17e4" providerId="LiveId" clId="{215FAD21-38D8-4436-B6F8-50BF8EAB9D6D}" dt="2022-03-23T09:18:26.256" v="17" actId="1076"/>
          <ac:picMkLst>
            <pc:docMk/>
            <pc:sldMk cId="2083351248" sldId="264"/>
            <ac:picMk id="2" creationId="{06C0F581-3A1B-44FA-8CC9-73EB90843D38}"/>
          </ac:picMkLst>
        </pc:picChg>
      </pc:sldChg>
      <pc:sldChg chg="add del modTransition">
        <pc:chgData name="Doremiek Lamain" userId="03bb414b8f2b17e4" providerId="LiveId" clId="{215FAD21-38D8-4436-B6F8-50BF8EAB9D6D}" dt="2022-06-10T08:36:25.956" v="81" actId="47"/>
        <pc:sldMkLst>
          <pc:docMk/>
          <pc:sldMk cId="3381782624" sldId="265"/>
        </pc:sldMkLst>
      </pc:sldChg>
      <pc:sldChg chg="del">
        <pc:chgData name="Doremiek Lamain" userId="03bb414b8f2b17e4" providerId="LiveId" clId="{215FAD21-38D8-4436-B6F8-50BF8EAB9D6D}" dt="2022-03-23T08:27:20.622" v="12" actId="47"/>
        <pc:sldMkLst>
          <pc:docMk/>
          <pc:sldMk cId="3406359679" sldId="265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284541333" sldId="266"/>
        </pc:sldMkLst>
      </pc:sldChg>
      <pc:sldChg chg="del">
        <pc:chgData name="Doremiek Lamain" userId="03bb414b8f2b17e4" providerId="LiveId" clId="{215FAD21-38D8-4436-B6F8-50BF8EAB9D6D}" dt="2022-03-23T08:27:18.961" v="11" actId="47"/>
        <pc:sldMkLst>
          <pc:docMk/>
          <pc:sldMk cId="1022247554" sldId="266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385797822" sldId="267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815795846" sldId="268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1603830329" sldId="269"/>
        </pc:sldMkLst>
      </pc:sldChg>
      <pc:sldChg chg="del">
        <pc:chgData name="Doremiek Lamain" userId="03bb414b8f2b17e4" providerId="LiveId" clId="{215FAD21-38D8-4436-B6F8-50BF8EAB9D6D}" dt="2022-03-23T08:27:03.671" v="7" actId="47"/>
        <pc:sldMkLst>
          <pc:docMk/>
          <pc:sldMk cId="1659766108" sldId="269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728930306" sldId="270"/>
        </pc:sldMkLst>
      </pc:sldChg>
      <pc:sldChg chg="del">
        <pc:chgData name="Doremiek Lamain" userId="03bb414b8f2b17e4" providerId="LiveId" clId="{215FAD21-38D8-4436-B6F8-50BF8EAB9D6D}" dt="2022-03-23T08:27:01.178" v="6" actId="47"/>
        <pc:sldMkLst>
          <pc:docMk/>
          <pc:sldMk cId="3175114992" sldId="270"/>
        </pc:sldMkLst>
      </pc:sldChg>
      <pc:sldChg chg="del">
        <pc:chgData name="Doremiek Lamain" userId="03bb414b8f2b17e4" providerId="LiveId" clId="{215FAD21-38D8-4436-B6F8-50BF8EAB9D6D}" dt="2022-03-23T08:26:59.576" v="5" actId="47"/>
        <pc:sldMkLst>
          <pc:docMk/>
          <pc:sldMk cId="698799138" sldId="271"/>
        </pc:sldMkLst>
      </pc:sldChg>
    </pc:docChg>
  </pc:docChgLst>
  <pc:docChgLst>
    <pc:chgData name="Doremiek Lamain" userId="03bb414b8f2b17e4" providerId="LiveId" clId="{E8674D98-77BA-4CAA-B36D-3AA7EBA1EBAA}"/>
    <pc:docChg chg="custSel addSld delSld modSld">
      <pc:chgData name="Doremiek Lamain" userId="03bb414b8f2b17e4" providerId="LiveId" clId="{E8674D98-77BA-4CAA-B36D-3AA7EBA1EBAA}" dt="2021-10-22T08:49:19.977" v="66" actId="47"/>
      <pc:docMkLst>
        <pc:docMk/>
      </pc:docMkLst>
      <pc:sldChg chg="add">
        <pc:chgData name="Doremiek Lamain" userId="03bb414b8f2b17e4" providerId="LiveId" clId="{E8674D98-77BA-4CAA-B36D-3AA7EBA1EBAA}" dt="2021-10-22T08:44:57.722" v="57"/>
        <pc:sldMkLst>
          <pc:docMk/>
          <pc:sldMk cId="0" sldId="259"/>
        </pc:sldMkLst>
      </pc:sldChg>
      <pc:sldChg chg="delSp del mod">
        <pc:chgData name="Doremiek Lamain" userId="03bb414b8f2b17e4" providerId="LiveId" clId="{E8674D98-77BA-4CAA-B36D-3AA7EBA1EBAA}" dt="2021-10-22T08:37:56.352" v="2" actId="47"/>
        <pc:sldMkLst>
          <pc:docMk/>
          <pc:sldMk cId="843057818" sldId="259"/>
        </pc:sldMkLst>
        <pc:picChg chg="del">
          <ac:chgData name="Doremiek Lamain" userId="03bb414b8f2b17e4" providerId="LiveId" clId="{E8674D98-77BA-4CAA-B36D-3AA7EBA1EBAA}" dt="2021-10-22T08:37:52.532" v="0" actId="478"/>
          <ac:picMkLst>
            <pc:docMk/>
            <pc:sldMk cId="843057818" sldId="259"/>
            <ac:picMk id="4" creationId="{985CEDC2-D949-49D2-B6B9-131F5A241B7A}"/>
          </ac:picMkLst>
        </pc:picChg>
      </pc:sldChg>
      <pc:sldChg chg="modSp add mod">
        <pc:chgData name="Doremiek Lamain" userId="03bb414b8f2b17e4" providerId="LiveId" clId="{E8674D98-77BA-4CAA-B36D-3AA7EBA1EBAA}" dt="2021-10-22T08:39:51.132" v="56" actId="1036"/>
        <pc:sldMkLst>
          <pc:docMk/>
          <pc:sldMk cId="3406359679" sldId="265"/>
        </pc:sldMkLst>
        <pc:picChg chg="mod">
          <ac:chgData name="Doremiek Lamain" userId="03bb414b8f2b17e4" providerId="LiveId" clId="{E8674D98-77BA-4CAA-B36D-3AA7EBA1EBAA}" dt="2021-10-22T08:39:04.122" v="29" actId="1036"/>
          <ac:picMkLst>
            <pc:docMk/>
            <pc:sldMk cId="3406359679" sldId="265"/>
            <ac:picMk id="6" creationId="{E5BFB78C-DF2F-0247-9AA9-D6E4450A836D}"/>
          </ac:picMkLst>
        </pc:picChg>
        <pc:picChg chg="mod ord">
          <ac:chgData name="Doremiek Lamain" userId="03bb414b8f2b17e4" providerId="LiveId" clId="{E8674D98-77BA-4CAA-B36D-3AA7EBA1EBAA}" dt="2021-10-22T08:39:51.132" v="56" actId="1036"/>
          <ac:picMkLst>
            <pc:docMk/>
            <pc:sldMk cId="3406359679" sldId="265"/>
            <ac:picMk id="7" creationId="{4BF43AAB-4C7F-7941-A586-D940B9049411}"/>
          </ac:picMkLst>
        </pc:picChg>
        <pc:picChg chg="mod ord modCrop">
          <ac:chgData name="Doremiek Lamain" userId="03bb414b8f2b17e4" providerId="LiveId" clId="{E8674D98-77BA-4CAA-B36D-3AA7EBA1EBAA}" dt="2021-10-22T08:39:08.462" v="30" actId="14100"/>
          <ac:picMkLst>
            <pc:docMk/>
            <pc:sldMk cId="3406359679" sldId="265"/>
            <ac:picMk id="8" creationId="{F7B3DFEA-4826-434F-9254-31E3CC063FE7}"/>
          </ac:picMkLst>
        </pc:picChg>
        <pc:picChg chg="mod">
          <ac:chgData name="Doremiek Lamain" userId="03bb414b8f2b17e4" providerId="LiveId" clId="{E8674D98-77BA-4CAA-B36D-3AA7EBA1EBAA}" dt="2021-10-22T08:38:10.242" v="3" actId="14100"/>
          <ac:picMkLst>
            <pc:docMk/>
            <pc:sldMk cId="3406359679" sldId="265"/>
            <ac:picMk id="11" creationId="{34AFDB2E-3625-F54B-B1BF-B94D67CEFB83}"/>
          </ac:picMkLst>
        </pc:picChg>
      </pc:sldChg>
      <pc:sldChg chg="add">
        <pc:chgData name="Doremiek Lamain" userId="03bb414b8f2b17e4" providerId="LiveId" clId="{E8674D98-77BA-4CAA-B36D-3AA7EBA1EBAA}" dt="2021-10-22T08:45:10.492" v="58"/>
        <pc:sldMkLst>
          <pc:docMk/>
          <pc:sldMk cId="1022247554" sldId="266"/>
        </pc:sldMkLst>
      </pc:sldChg>
      <pc:sldChg chg="new del">
        <pc:chgData name="Doremiek Lamain" userId="03bb414b8f2b17e4" providerId="LiveId" clId="{E8674D98-77BA-4CAA-B36D-3AA7EBA1EBAA}" dt="2021-10-22T08:46:14.942" v="61" actId="47"/>
        <pc:sldMkLst>
          <pc:docMk/>
          <pc:sldMk cId="1724076669" sldId="267"/>
        </pc:sldMkLst>
      </pc:sldChg>
      <pc:sldChg chg="delSp add del mod setBg">
        <pc:chgData name="Doremiek Lamain" userId="03bb414b8f2b17e4" providerId="LiveId" clId="{E8674D98-77BA-4CAA-B36D-3AA7EBA1EBAA}" dt="2021-10-22T08:49:19.977" v="66" actId="47"/>
        <pc:sldMkLst>
          <pc:docMk/>
          <pc:sldMk cId="2271436050" sldId="268"/>
        </pc:sldMkLst>
        <pc:spChg chg="del">
          <ac:chgData name="Doremiek Lamain" userId="03bb414b8f2b17e4" providerId="LiveId" clId="{E8674D98-77BA-4CAA-B36D-3AA7EBA1EBAA}" dt="2021-10-22T08:46:52.612" v="65" actId="478"/>
          <ac:spMkLst>
            <pc:docMk/>
            <pc:sldMk cId="2271436050" sldId="268"/>
            <ac:spMk id="2" creationId="{6042EBA4-EF97-E740-8845-CF5B569C7227}"/>
          </ac:spMkLst>
        </pc:spChg>
      </pc:sldChg>
      <pc:sldChg chg="add">
        <pc:chgData name="Doremiek Lamain" userId="03bb414b8f2b17e4" providerId="LiveId" clId="{E8674D98-77BA-4CAA-B36D-3AA7EBA1EBAA}" dt="2021-10-22T08:46:12.182" v="60"/>
        <pc:sldMkLst>
          <pc:docMk/>
          <pc:sldMk cId="1659766108" sldId="269"/>
        </pc:sldMkLst>
      </pc:sldChg>
      <pc:sldChg chg="add setBg">
        <pc:chgData name="Doremiek Lamain" userId="03bb414b8f2b17e4" providerId="LiveId" clId="{E8674D98-77BA-4CAA-B36D-3AA7EBA1EBAA}" dt="2021-10-22T08:46:29.082" v="62"/>
        <pc:sldMkLst>
          <pc:docMk/>
          <pc:sldMk cId="3175114992" sldId="270"/>
        </pc:sldMkLst>
      </pc:sldChg>
      <pc:sldChg chg="add setBg">
        <pc:chgData name="Doremiek Lamain" userId="03bb414b8f2b17e4" providerId="LiveId" clId="{E8674D98-77BA-4CAA-B36D-3AA7EBA1EBAA}" dt="2021-10-22T08:46:40.462" v="63"/>
        <pc:sldMkLst>
          <pc:docMk/>
          <pc:sldMk cId="698799138" sldId="271"/>
        </pc:sldMkLst>
      </pc:sldChg>
    </pc:docChg>
  </pc:docChgLst>
  <pc:docChgLst>
    <pc:chgData name="Doremiek Lamain" userId="03bb414b8f2b17e4" providerId="LiveId" clId="{FCFF1AE1-100B-4A63-8E71-098491C980F2}"/>
    <pc:docChg chg="addSld modSld">
      <pc:chgData name="Doremiek Lamain" userId="03bb414b8f2b17e4" providerId="LiveId" clId="{FCFF1AE1-100B-4A63-8E71-098491C980F2}" dt="2021-10-06T08:10:56.039" v="46" actId="1076"/>
      <pc:docMkLst>
        <pc:docMk/>
      </pc:docMkLst>
      <pc:sldChg chg="addSp modSp new mod">
        <pc:chgData name="Doremiek Lamain" userId="03bb414b8f2b17e4" providerId="LiveId" clId="{FCFF1AE1-100B-4A63-8E71-098491C980F2}" dt="2021-10-06T08:00:43.126" v="3" actId="14100"/>
        <pc:sldMkLst>
          <pc:docMk/>
          <pc:sldMk cId="843057818" sldId="259"/>
        </pc:sldMkLst>
        <pc:picChg chg="add mod">
          <ac:chgData name="Doremiek Lamain" userId="03bb414b8f2b17e4" providerId="LiveId" clId="{FCFF1AE1-100B-4A63-8E71-098491C980F2}" dt="2021-10-06T08:00:43.126" v="3" actId="14100"/>
          <ac:picMkLst>
            <pc:docMk/>
            <pc:sldMk cId="843057818" sldId="259"/>
            <ac:picMk id="4" creationId="{985CEDC2-D949-49D2-B6B9-131F5A241B7A}"/>
          </ac:picMkLst>
        </pc:picChg>
      </pc:sldChg>
      <pc:sldChg chg="addSp modSp new mod">
        <pc:chgData name="Doremiek Lamain" userId="03bb414b8f2b17e4" providerId="LiveId" clId="{FCFF1AE1-100B-4A63-8E71-098491C980F2}" dt="2021-10-06T08:10:56.039" v="46" actId="1076"/>
        <pc:sldMkLst>
          <pc:docMk/>
          <pc:sldMk cId="1242626092" sldId="260"/>
        </pc:sldMkLst>
        <pc:picChg chg="add mod modCrop">
          <ac:chgData name="Doremiek Lamain" userId="03bb414b8f2b17e4" providerId="LiveId" clId="{FCFF1AE1-100B-4A63-8E71-098491C980F2}" dt="2021-10-06T08:08:55.216" v="22" actId="14100"/>
          <ac:picMkLst>
            <pc:docMk/>
            <pc:sldMk cId="1242626092" sldId="260"/>
            <ac:picMk id="4" creationId="{EDA99071-FF9D-4E1B-B3E3-CBB6399FE057}"/>
          </ac:picMkLst>
        </pc:picChg>
        <pc:picChg chg="add mod">
          <ac:chgData name="Doremiek Lamain" userId="03bb414b8f2b17e4" providerId="LiveId" clId="{FCFF1AE1-100B-4A63-8E71-098491C980F2}" dt="2021-10-06T08:10:38.255" v="41" actId="1076"/>
          <ac:picMkLst>
            <pc:docMk/>
            <pc:sldMk cId="1242626092" sldId="260"/>
            <ac:picMk id="5" creationId="{8E7BCCD6-CCA5-4030-91F8-9A4BC55E6B55}"/>
          </ac:picMkLst>
        </pc:picChg>
        <pc:picChg chg="add mod">
          <ac:chgData name="Doremiek Lamain" userId="03bb414b8f2b17e4" providerId="LiveId" clId="{FCFF1AE1-100B-4A63-8E71-098491C980F2}" dt="2021-10-06T08:09:22.767" v="31" actId="1076"/>
          <ac:picMkLst>
            <pc:docMk/>
            <pc:sldMk cId="1242626092" sldId="260"/>
            <ac:picMk id="7" creationId="{9921BB29-3947-4744-87C0-19DF877CAEDE}"/>
          </ac:picMkLst>
        </pc:picChg>
        <pc:picChg chg="add mod modCrop">
          <ac:chgData name="Doremiek Lamain" userId="03bb414b8f2b17e4" providerId="LiveId" clId="{FCFF1AE1-100B-4A63-8E71-098491C980F2}" dt="2021-10-06T08:09:17.187" v="29" actId="1076"/>
          <ac:picMkLst>
            <pc:docMk/>
            <pc:sldMk cId="1242626092" sldId="260"/>
            <ac:picMk id="9" creationId="{F21FC16C-0E86-4348-A5EE-868D55707E9E}"/>
          </ac:picMkLst>
        </pc:picChg>
        <pc:picChg chg="add mod">
          <ac:chgData name="Doremiek Lamain" userId="03bb414b8f2b17e4" providerId="LiveId" clId="{FCFF1AE1-100B-4A63-8E71-098491C980F2}" dt="2021-10-06T08:10:56.039" v="46" actId="1076"/>
          <ac:picMkLst>
            <pc:docMk/>
            <pc:sldMk cId="1242626092" sldId="260"/>
            <ac:picMk id="11" creationId="{3781F58A-32CD-4844-9971-4C45BFA5B240}"/>
          </ac:picMkLst>
        </pc:picChg>
      </pc:sldChg>
    </pc:docChg>
  </pc:docChgLst>
  <pc:docChgLst>
    <pc:chgData name="Doremiek Lamain" userId="03bb414b8f2b17e4" providerId="LiveId" clId="{E4C01937-0DF6-4702-B8B9-73073DC3B783}"/>
    <pc:docChg chg="undo custSel addSld delSld modSld">
      <pc:chgData name="Doremiek Lamain" userId="03bb414b8f2b17e4" providerId="LiveId" clId="{E4C01937-0DF6-4702-B8B9-73073DC3B783}" dt="2022-07-11T12:44:32.207" v="1880" actId="1076"/>
      <pc:docMkLst>
        <pc:docMk/>
      </pc:docMkLst>
      <pc:sldChg chg="add del">
        <pc:chgData name="Doremiek Lamain" userId="03bb414b8f2b17e4" providerId="LiveId" clId="{E4C01937-0DF6-4702-B8B9-73073DC3B783}" dt="2022-07-11T07:48:53.216" v="5" actId="47"/>
        <pc:sldMkLst>
          <pc:docMk/>
          <pc:sldMk cId="1242626092" sldId="260"/>
        </pc:sldMkLst>
      </pc:sldChg>
      <pc:sldChg chg="add">
        <pc:chgData name="Doremiek Lamain" userId="03bb414b8f2b17e4" providerId="LiveId" clId="{E4C01937-0DF6-4702-B8B9-73073DC3B783}" dt="2022-07-08T09:50:32.928" v="0"/>
        <pc:sldMkLst>
          <pc:docMk/>
          <pc:sldMk cId="4247738011" sldId="262"/>
        </pc:sldMkLst>
      </pc:sldChg>
      <pc:sldChg chg="del">
        <pc:chgData name="Doremiek Lamain" userId="03bb414b8f2b17e4" providerId="LiveId" clId="{E4C01937-0DF6-4702-B8B9-73073DC3B783}" dt="2022-07-08T09:50:35.708" v="1" actId="47"/>
        <pc:sldMkLst>
          <pc:docMk/>
          <pc:sldMk cId="886899779" sldId="276"/>
        </pc:sldMkLst>
      </pc:sldChg>
      <pc:sldChg chg="del">
        <pc:chgData name="Doremiek Lamain" userId="03bb414b8f2b17e4" providerId="LiveId" clId="{E4C01937-0DF6-4702-B8B9-73073DC3B783}" dt="2022-07-11T07:48:55.768" v="6" actId="47"/>
        <pc:sldMkLst>
          <pc:docMk/>
          <pc:sldMk cId="1797473766" sldId="278"/>
        </pc:sldMkLst>
      </pc:sldChg>
      <pc:sldChg chg="modSp mod">
        <pc:chgData name="Doremiek Lamain" userId="03bb414b8f2b17e4" providerId="LiveId" clId="{E4C01937-0DF6-4702-B8B9-73073DC3B783}" dt="2022-07-11T07:51:54.250" v="185" actId="20577"/>
        <pc:sldMkLst>
          <pc:docMk/>
          <pc:sldMk cId="547622114" sldId="279"/>
        </pc:sldMkLst>
        <pc:spChg chg="mod">
          <ac:chgData name="Doremiek Lamain" userId="03bb414b8f2b17e4" providerId="LiveId" clId="{E4C01937-0DF6-4702-B8B9-73073DC3B783}" dt="2022-07-11T07:50:51.583" v="60" actId="20577"/>
          <ac:spMkLst>
            <pc:docMk/>
            <pc:sldMk cId="547622114" sldId="279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07:51:54.250" v="185" actId="20577"/>
          <ac:spMkLst>
            <pc:docMk/>
            <pc:sldMk cId="547622114" sldId="279"/>
            <ac:spMk id="3" creationId="{D6E8E897-FC2D-E526-7554-C37345C79BA9}"/>
          </ac:spMkLst>
        </pc:spChg>
      </pc:sldChg>
      <pc:sldChg chg="del">
        <pc:chgData name="Doremiek Lamain" userId="03bb414b8f2b17e4" providerId="LiveId" clId="{E4C01937-0DF6-4702-B8B9-73073DC3B783}" dt="2022-07-11T07:48:56.742" v="7" actId="47"/>
        <pc:sldMkLst>
          <pc:docMk/>
          <pc:sldMk cId="1959216573" sldId="281"/>
        </pc:sldMkLst>
      </pc:sldChg>
      <pc:sldChg chg="del">
        <pc:chgData name="Doremiek Lamain" userId="03bb414b8f2b17e4" providerId="LiveId" clId="{E4C01937-0DF6-4702-B8B9-73073DC3B783}" dt="2022-07-11T07:48:57.677" v="8" actId="47"/>
        <pc:sldMkLst>
          <pc:docMk/>
          <pc:sldMk cId="3678741318" sldId="285"/>
        </pc:sldMkLst>
      </pc:sldChg>
      <pc:sldChg chg="del">
        <pc:chgData name="Doremiek Lamain" userId="03bb414b8f2b17e4" providerId="LiveId" clId="{E4C01937-0DF6-4702-B8B9-73073DC3B783}" dt="2022-07-11T07:48:58.539" v="9" actId="47"/>
        <pc:sldMkLst>
          <pc:docMk/>
          <pc:sldMk cId="2322394347" sldId="287"/>
        </pc:sldMkLst>
      </pc:sldChg>
      <pc:sldChg chg="del">
        <pc:chgData name="Doremiek Lamain" userId="03bb414b8f2b17e4" providerId="LiveId" clId="{E4C01937-0DF6-4702-B8B9-73073DC3B783}" dt="2022-07-11T07:48:59.511" v="10" actId="47"/>
        <pc:sldMkLst>
          <pc:docMk/>
          <pc:sldMk cId="3018720501" sldId="289"/>
        </pc:sldMkLst>
      </pc:sldChg>
      <pc:sldChg chg="del">
        <pc:chgData name="Doremiek Lamain" userId="03bb414b8f2b17e4" providerId="LiveId" clId="{E4C01937-0DF6-4702-B8B9-73073DC3B783}" dt="2022-07-11T07:49:00.812" v="11" actId="47"/>
        <pc:sldMkLst>
          <pc:docMk/>
          <pc:sldMk cId="2941290631" sldId="291"/>
        </pc:sldMkLst>
      </pc:sldChg>
      <pc:sldChg chg="del">
        <pc:chgData name="Doremiek Lamain" userId="03bb414b8f2b17e4" providerId="LiveId" clId="{E4C01937-0DF6-4702-B8B9-73073DC3B783}" dt="2022-07-11T07:49:02.394" v="12" actId="47"/>
        <pc:sldMkLst>
          <pc:docMk/>
          <pc:sldMk cId="1196572765" sldId="293"/>
        </pc:sldMkLst>
      </pc:sldChg>
      <pc:sldChg chg="addSp modSp mod">
        <pc:chgData name="Doremiek Lamain" userId="03bb414b8f2b17e4" providerId="LiveId" clId="{E4C01937-0DF6-4702-B8B9-73073DC3B783}" dt="2022-07-11T12:43:05.519" v="1860" actId="1076"/>
        <pc:sldMkLst>
          <pc:docMk/>
          <pc:sldMk cId="4256854451" sldId="294"/>
        </pc:sldMkLst>
        <pc:spChg chg="mod">
          <ac:chgData name="Doremiek Lamain" userId="03bb414b8f2b17e4" providerId="LiveId" clId="{E4C01937-0DF6-4702-B8B9-73073DC3B783}" dt="2022-07-11T07:53:49.954" v="248" actId="20577"/>
          <ac:spMkLst>
            <pc:docMk/>
            <pc:sldMk cId="4256854451" sldId="294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12:43:01.773" v="1859" actId="14100"/>
          <ac:spMkLst>
            <pc:docMk/>
            <pc:sldMk cId="4256854451" sldId="294"/>
            <ac:spMk id="3" creationId="{D6E8E897-FC2D-E526-7554-C37345C79BA9}"/>
          </ac:spMkLst>
        </pc:spChg>
        <pc:picChg chg="add mod">
          <ac:chgData name="Doremiek Lamain" userId="03bb414b8f2b17e4" providerId="LiveId" clId="{E4C01937-0DF6-4702-B8B9-73073DC3B783}" dt="2022-07-11T12:43:05.519" v="1860" actId="1076"/>
          <ac:picMkLst>
            <pc:docMk/>
            <pc:sldMk cId="4256854451" sldId="294"/>
            <ac:picMk id="4" creationId="{A8273CAA-37CF-B96B-41CA-C70CC85A7309}"/>
          </ac:picMkLst>
        </pc:picChg>
      </pc:sldChg>
      <pc:sldChg chg="addSp modSp mod">
        <pc:chgData name="Doremiek Lamain" userId="03bb414b8f2b17e4" providerId="LiveId" clId="{E4C01937-0DF6-4702-B8B9-73073DC3B783}" dt="2022-07-11T12:43:09.369" v="1861" actId="14100"/>
        <pc:sldMkLst>
          <pc:docMk/>
          <pc:sldMk cId="2825248213" sldId="295"/>
        </pc:sldMkLst>
        <pc:spChg chg="mod">
          <ac:chgData name="Doremiek Lamain" userId="03bb414b8f2b17e4" providerId="LiveId" clId="{E4C01937-0DF6-4702-B8B9-73073DC3B783}" dt="2022-07-11T08:30:35.108" v="334" actId="20577"/>
          <ac:spMkLst>
            <pc:docMk/>
            <pc:sldMk cId="2825248213" sldId="295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12:43:09.369" v="1861" actId="14100"/>
          <ac:spMkLst>
            <pc:docMk/>
            <pc:sldMk cId="2825248213" sldId="295"/>
            <ac:spMk id="3" creationId="{D6E8E897-FC2D-E526-7554-C37345C79BA9}"/>
          </ac:spMkLst>
        </pc:spChg>
        <pc:picChg chg="add mod modCrop">
          <ac:chgData name="Doremiek Lamain" userId="03bb414b8f2b17e4" providerId="LiveId" clId="{E4C01937-0DF6-4702-B8B9-73073DC3B783}" dt="2022-07-11T08:31:24.220" v="342" actId="1076"/>
          <ac:picMkLst>
            <pc:docMk/>
            <pc:sldMk cId="2825248213" sldId="295"/>
            <ac:picMk id="4" creationId="{3D9EE5B7-5967-E5BC-DAA4-44CE230D9916}"/>
          </ac:picMkLst>
        </pc:picChg>
      </pc:sldChg>
      <pc:sldChg chg="delSp modSp mod">
        <pc:chgData name="Doremiek Lamain" userId="03bb414b8f2b17e4" providerId="LiveId" clId="{E4C01937-0DF6-4702-B8B9-73073DC3B783}" dt="2022-07-11T12:41:36.928" v="1843" actId="20577"/>
        <pc:sldMkLst>
          <pc:docMk/>
          <pc:sldMk cId="2308286353" sldId="296"/>
        </pc:sldMkLst>
        <pc:spChg chg="mod">
          <ac:chgData name="Doremiek Lamain" userId="03bb414b8f2b17e4" providerId="LiveId" clId="{E4C01937-0DF6-4702-B8B9-73073DC3B783}" dt="2022-07-11T08:40:50.092" v="675" actId="20577"/>
          <ac:spMkLst>
            <pc:docMk/>
            <pc:sldMk cId="2308286353" sldId="296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12:41:36.928" v="1843" actId="20577"/>
          <ac:spMkLst>
            <pc:docMk/>
            <pc:sldMk cId="2308286353" sldId="296"/>
            <ac:spMk id="3" creationId="{D6E8E897-FC2D-E526-7554-C37345C79BA9}"/>
          </ac:spMkLst>
        </pc:spChg>
        <pc:picChg chg="del">
          <ac:chgData name="Doremiek Lamain" userId="03bb414b8f2b17e4" providerId="LiveId" clId="{E4C01937-0DF6-4702-B8B9-73073DC3B783}" dt="2022-07-11T08:39:59.388" v="657" actId="478"/>
          <ac:picMkLst>
            <pc:docMk/>
            <pc:sldMk cId="2308286353" sldId="296"/>
            <ac:picMk id="5" creationId="{73DDB41F-DF3A-4805-BA42-4095A392A6CA}"/>
          </ac:picMkLst>
        </pc:picChg>
      </pc:sldChg>
      <pc:sldChg chg="addSp modSp mod">
        <pc:chgData name="Doremiek Lamain" userId="03bb414b8f2b17e4" providerId="LiveId" clId="{E4C01937-0DF6-4702-B8B9-73073DC3B783}" dt="2022-07-11T08:40:35.683" v="668" actId="1076"/>
        <pc:sldMkLst>
          <pc:docMk/>
          <pc:sldMk cId="289469597" sldId="297"/>
        </pc:sldMkLst>
        <pc:spChg chg="mod">
          <ac:chgData name="Doremiek Lamain" userId="03bb414b8f2b17e4" providerId="LiveId" clId="{E4C01937-0DF6-4702-B8B9-73073DC3B783}" dt="2022-07-11T08:37:53.532" v="514" actId="20577"/>
          <ac:spMkLst>
            <pc:docMk/>
            <pc:sldMk cId="289469597" sldId="297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08:38:01.988" v="532" actId="20577"/>
          <ac:spMkLst>
            <pc:docMk/>
            <pc:sldMk cId="289469597" sldId="297"/>
            <ac:spMk id="3" creationId="{D6E8E897-FC2D-E526-7554-C37345C79BA9}"/>
          </ac:spMkLst>
        </pc:spChg>
        <pc:picChg chg="add mod">
          <ac:chgData name="Doremiek Lamain" userId="03bb414b8f2b17e4" providerId="LiveId" clId="{E4C01937-0DF6-4702-B8B9-73073DC3B783}" dt="2022-07-11T08:40:35.683" v="668" actId="1076"/>
          <ac:picMkLst>
            <pc:docMk/>
            <pc:sldMk cId="289469597" sldId="297"/>
            <ac:picMk id="5" creationId="{E776972D-5DE7-D897-D8D2-EF422A7E4536}"/>
          </ac:picMkLst>
        </pc:picChg>
      </pc:sldChg>
      <pc:sldChg chg="addSp delSp modSp mod">
        <pc:chgData name="Doremiek Lamain" userId="03bb414b8f2b17e4" providerId="LiveId" clId="{E4C01937-0DF6-4702-B8B9-73073DC3B783}" dt="2022-07-11T08:51:07.403" v="1005" actId="1076"/>
        <pc:sldMkLst>
          <pc:docMk/>
          <pc:sldMk cId="1137550924" sldId="298"/>
        </pc:sldMkLst>
        <pc:spChg chg="mod">
          <ac:chgData name="Doremiek Lamain" userId="03bb414b8f2b17e4" providerId="LiveId" clId="{E4C01937-0DF6-4702-B8B9-73073DC3B783}" dt="2022-07-11T08:45:46.988" v="821" actId="20577"/>
          <ac:spMkLst>
            <pc:docMk/>
            <pc:sldMk cId="1137550924" sldId="298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08:46:04.554" v="872" actId="20577"/>
          <ac:spMkLst>
            <pc:docMk/>
            <pc:sldMk cId="1137550924" sldId="298"/>
            <ac:spMk id="3" creationId="{D6E8E897-FC2D-E526-7554-C37345C79BA9}"/>
          </ac:spMkLst>
        </pc:spChg>
        <pc:spChg chg="add mod">
          <ac:chgData name="Doremiek Lamain" userId="03bb414b8f2b17e4" providerId="LiveId" clId="{E4C01937-0DF6-4702-B8B9-73073DC3B783}" dt="2022-07-11T08:49:55.926" v="992" actId="1076"/>
          <ac:spMkLst>
            <pc:docMk/>
            <pc:sldMk cId="1137550924" sldId="298"/>
            <ac:spMk id="4" creationId="{9CE10767-066C-B9BF-68F4-2C2BD2F9488E}"/>
          </ac:spMkLst>
        </pc:spChg>
        <pc:spChg chg="add del">
          <ac:chgData name="Doremiek Lamain" userId="03bb414b8f2b17e4" providerId="LiveId" clId="{E4C01937-0DF6-4702-B8B9-73073DC3B783}" dt="2022-07-11T08:49:35.618" v="989" actId="478"/>
          <ac:spMkLst>
            <pc:docMk/>
            <pc:sldMk cId="1137550924" sldId="298"/>
            <ac:spMk id="5" creationId="{C3EE6BEF-5235-2E50-A349-9C83C2E5F7F5}"/>
          </ac:spMkLst>
        </pc:spChg>
        <pc:picChg chg="add mod">
          <ac:chgData name="Doremiek Lamain" userId="03bb414b8f2b17e4" providerId="LiveId" clId="{E4C01937-0DF6-4702-B8B9-73073DC3B783}" dt="2022-07-11T08:51:07.403" v="1005" actId="1076"/>
          <ac:picMkLst>
            <pc:docMk/>
            <pc:sldMk cId="1137550924" sldId="298"/>
            <ac:picMk id="7" creationId="{8106D584-825C-AF76-0AC7-C50283D0CE4A}"/>
          </ac:picMkLst>
        </pc:picChg>
      </pc:sldChg>
      <pc:sldChg chg="addSp modSp mod">
        <pc:chgData name="Doremiek Lamain" userId="03bb414b8f2b17e4" providerId="LiveId" clId="{E4C01937-0DF6-4702-B8B9-73073DC3B783}" dt="2022-07-11T12:44:32.207" v="1880" actId="1076"/>
        <pc:sldMkLst>
          <pc:docMk/>
          <pc:sldMk cId="364638064" sldId="299"/>
        </pc:sldMkLst>
        <pc:spChg chg="mod">
          <ac:chgData name="Doremiek Lamain" userId="03bb414b8f2b17e4" providerId="LiveId" clId="{E4C01937-0DF6-4702-B8B9-73073DC3B783}" dt="2022-07-11T12:44:16.147" v="1871" actId="14100"/>
          <ac:spMkLst>
            <pc:docMk/>
            <pc:sldMk cId="364638064" sldId="299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12:44:32.207" v="1880" actId="1076"/>
          <ac:spMkLst>
            <pc:docMk/>
            <pc:sldMk cId="364638064" sldId="299"/>
            <ac:spMk id="3" creationId="{D6E8E897-FC2D-E526-7554-C37345C79BA9}"/>
          </ac:spMkLst>
        </pc:spChg>
        <pc:picChg chg="add mod modCrop">
          <ac:chgData name="Doremiek Lamain" userId="03bb414b8f2b17e4" providerId="LiveId" clId="{E4C01937-0DF6-4702-B8B9-73073DC3B783}" dt="2022-07-11T12:44:29.897" v="1879" actId="688"/>
          <ac:picMkLst>
            <pc:docMk/>
            <pc:sldMk cId="364638064" sldId="299"/>
            <ac:picMk id="5" creationId="{0CE1B204-34DF-97BE-1F94-79BA15328D42}"/>
          </ac:picMkLst>
        </pc:picChg>
        <pc:picChg chg="mod">
          <ac:chgData name="Doremiek Lamain" userId="03bb414b8f2b17e4" providerId="LiveId" clId="{E4C01937-0DF6-4702-B8B9-73073DC3B783}" dt="2022-07-11T12:44:20.328" v="1873" actId="1076"/>
          <ac:picMkLst>
            <pc:docMk/>
            <pc:sldMk cId="364638064" sldId="299"/>
            <ac:picMk id="9" creationId="{EF61303E-7D25-2220-62B9-E614292A928E}"/>
          </ac:picMkLst>
        </pc:picChg>
      </pc:sldChg>
      <pc:sldChg chg="addSp modSp mod">
        <pc:chgData name="Doremiek Lamain" userId="03bb414b8f2b17e4" providerId="LiveId" clId="{E4C01937-0DF6-4702-B8B9-73073DC3B783}" dt="2022-07-11T12:42:17.692" v="1849" actId="1440"/>
        <pc:sldMkLst>
          <pc:docMk/>
          <pc:sldMk cId="1257876312" sldId="300"/>
        </pc:sldMkLst>
        <pc:spChg chg="mod">
          <ac:chgData name="Doremiek Lamain" userId="03bb414b8f2b17e4" providerId="LiveId" clId="{E4C01937-0DF6-4702-B8B9-73073DC3B783}" dt="2022-07-11T12:39:48.480" v="1821" actId="14100"/>
          <ac:spMkLst>
            <pc:docMk/>
            <pc:sldMk cId="1257876312" sldId="300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12:39:51.801" v="1822" actId="1076"/>
          <ac:spMkLst>
            <pc:docMk/>
            <pc:sldMk cId="1257876312" sldId="300"/>
            <ac:spMk id="3" creationId="{D6E8E897-FC2D-E526-7554-C37345C79BA9}"/>
          </ac:spMkLst>
        </pc:spChg>
        <pc:picChg chg="add mod">
          <ac:chgData name="Doremiek Lamain" userId="03bb414b8f2b17e4" providerId="LiveId" clId="{E4C01937-0DF6-4702-B8B9-73073DC3B783}" dt="2022-07-11T12:42:17.692" v="1849" actId="1440"/>
          <ac:picMkLst>
            <pc:docMk/>
            <pc:sldMk cId="1257876312" sldId="300"/>
            <ac:picMk id="5" creationId="{0D1A76AE-B8F7-02A7-AF5B-D2A4BC2F0A93}"/>
          </ac:picMkLst>
        </pc:picChg>
      </pc:sldChg>
      <pc:sldChg chg="modSp mod">
        <pc:chgData name="Doremiek Lamain" userId="03bb414b8f2b17e4" providerId="LiveId" clId="{E4C01937-0DF6-4702-B8B9-73073DC3B783}" dt="2022-07-11T12:26:20.432" v="1476" actId="20577"/>
        <pc:sldMkLst>
          <pc:docMk/>
          <pc:sldMk cId="2202039825" sldId="301"/>
        </pc:sldMkLst>
        <pc:spChg chg="mod">
          <ac:chgData name="Doremiek Lamain" userId="03bb414b8f2b17e4" providerId="LiveId" clId="{E4C01937-0DF6-4702-B8B9-73073DC3B783}" dt="2022-07-11T12:26:10.595" v="1459" actId="20577"/>
          <ac:spMkLst>
            <pc:docMk/>
            <pc:sldMk cId="2202039825" sldId="301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12:26:20.432" v="1476" actId="20577"/>
          <ac:spMkLst>
            <pc:docMk/>
            <pc:sldMk cId="2202039825" sldId="301"/>
            <ac:spMk id="3" creationId="{D6E8E897-FC2D-E526-7554-C37345C79BA9}"/>
          </ac:spMkLst>
        </pc:spChg>
      </pc:sldChg>
      <pc:sldChg chg="addSp modSp mod">
        <pc:chgData name="Doremiek Lamain" userId="03bb414b8f2b17e4" providerId="LiveId" clId="{E4C01937-0DF6-4702-B8B9-73073DC3B783}" dt="2022-07-11T12:43:19.145" v="1863" actId="1076"/>
        <pc:sldMkLst>
          <pc:docMk/>
          <pc:sldMk cId="2841208691" sldId="302"/>
        </pc:sldMkLst>
        <pc:spChg chg="mod">
          <ac:chgData name="Doremiek Lamain" userId="03bb414b8f2b17e4" providerId="LiveId" clId="{E4C01937-0DF6-4702-B8B9-73073DC3B783}" dt="2022-07-11T12:29:41.191" v="1620" actId="20577"/>
          <ac:spMkLst>
            <pc:docMk/>
            <pc:sldMk cId="2841208691" sldId="302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12:43:17.567" v="1862" actId="14100"/>
          <ac:spMkLst>
            <pc:docMk/>
            <pc:sldMk cId="2841208691" sldId="302"/>
            <ac:spMk id="3" creationId="{D6E8E897-FC2D-E526-7554-C37345C79BA9}"/>
          </ac:spMkLst>
        </pc:spChg>
        <pc:picChg chg="add mod modCrop">
          <ac:chgData name="Doremiek Lamain" userId="03bb414b8f2b17e4" providerId="LiveId" clId="{E4C01937-0DF6-4702-B8B9-73073DC3B783}" dt="2022-07-11T12:43:19.145" v="1863" actId="1076"/>
          <ac:picMkLst>
            <pc:docMk/>
            <pc:sldMk cId="2841208691" sldId="302"/>
            <ac:picMk id="4" creationId="{415E4699-D90C-22B9-7BB9-E565AF961D35}"/>
          </ac:picMkLst>
        </pc:picChg>
      </pc:sldChg>
      <pc:sldChg chg="del">
        <pc:chgData name="Doremiek Lamain" userId="03bb414b8f2b17e4" providerId="LiveId" clId="{E4C01937-0DF6-4702-B8B9-73073DC3B783}" dt="2022-07-11T07:49:03.704" v="13" actId="47"/>
        <pc:sldMkLst>
          <pc:docMk/>
          <pc:sldMk cId="799984812" sldId="303"/>
        </pc:sldMkLst>
      </pc:sldChg>
      <pc:sldChg chg="del">
        <pc:chgData name="Doremiek Lamain" userId="03bb414b8f2b17e4" providerId="LiveId" clId="{E4C01937-0DF6-4702-B8B9-73073DC3B783}" dt="2022-07-11T07:49:05.152" v="14" actId="47"/>
        <pc:sldMkLst>
          <pc:docMk/>
          <pc:sldMk cId="3841531301" sldId="304"/>
        </pc:sldMkLst>
      </pc:sldChg>
      <pc:sldChg chg="del">
        <pc:chgData name="Doremiek Lamain" userId="03bb414b8f2b17e4" providerId="LiveId" clId="{E4C01937-0DF6-4702-B8B9-73073DC3B783}" dt="2022-07-11T07:49:06.765" v="15" actId="47"/>
        <pc:sldMkLst>
          <pc:docMk/>
          <pc:sldMk cId="3296302019" sldId="305"/>
        </pc:sldMkLst>
      </pc:sldChg>
      <pc:sldChg chg="new del">
        <pc:chgData name="Doremiek Lamain" userId="03bb414b8f2b17e4" providerId="LiveId" clId="{E4C01937-0DF6-4702-B8B9-73073DC3B783}" dt="2022-07-11T07:42:39.727" v="4" actId="47"/>
        <pc:sldMkLst>
          <pc:docMk/>
          <pc:sldMk cId="1989317736" sldId="306"/>
        </pc:sldMkLst>
      </pc:sldChg>
    </pc:docChg>
  </pc:docChgLst>
  <pc:docChgLst>
    <pc:chgData name="Doremiek Lamain" userId="03bb414b8f2b17e4" providerId="LiveId" clId="{3D3F3B9D-B176-4DC7-9B9E-ADEE815F5539}"/>
    <pc:docChg chg="undo custSel addSld modSld">
      <pc:chgData name="Doremiek Lamain" userId="03bb414b8f2b17e4" providerId="LiveId" clId="{3D3F3B9D-B176-4DC7-9B9E-ADEE815F5539}" dt="2024-01-10T10:22:51.792" v="28" actId="1076"/>
      <pc:docMkLst>
        <pc:docMk/>
      </pc:docMkLst>
      <pc:sldChg chg="addSp delSp modSp new mod">
        <pc:chgData name="Doremiek Lamain" userId="03bb414b8f2b17e4" providerId="LiveId" clId="{3D3F3B9D-B176-4DC7-9B9E-ADEE815F5539}" dt="2024-01-10T10:22:51.792" v="28" actId="1076"/>
        <pc:sldMkLst>
          <pc:docMk/>
          <pc:sldMk cId="954693707" sldId="303"/>
        </pc:sldMkLst>
        <pc:spChg chg="del">
          <ac:chgData name="Doremiek Lamain" userId="03bb414b8f2b17e4" providerId="LiveId" clId="{3D3F3B9D-B176-4DC7-9B9E-ADEE815F5539}" dt="2024-01-10T10:14:19.625" v="7" actId="478"/>
          <ac:spMkLst>
            <pc:docMk/>
            <pc:sldMk cId="954693707" sldId="303"/>
            <ac:spMk id="2" creationId="{6D1044D7-C224-46D8-E015-ED92AED6D14A}"/>
          </ac:spMkLst>
        </pc:spChg>
        <pc:spChg chg="add del">
          <ac:chgData name="Doremiek Lamain" userId="03bb414b8f2b17e4" providerId="LiveId" clId="{3D3F3B9D-B176-4DC7-9B9E-ADEE815F5539}" dt="2024-01-10T10:14:18.454" v="6" actId="478"/>
          <ac:spMkLst>
            <pc:docMk/>
            <pc:sldMk cId="954693707" sldId="303"/>
            <ac:spMk id="3" creationId="{B4DC8AD5-BF1D-7198-017E-D9D9E2CCCCF4}"/>
          </ac:spMkLst>
        </pc:spChg>
        <pc:spChg chg="del">
          <ac:chgData name="Doremiek Lamain" userId="03bb414b8f2b17e4" providerId="LiveId" clId="{3D3F3B9D-B176-4DC7-9B9E-ADEE815F5539}" dt="2024-01-10T10:14:20.193" v="8" actId="478"/>
          <ac:spMkLst>
            <pc:docMk/>
            <pc:sldMk cId="954693707" sldId="303"/>
            <ac:spMk id="4" creationId="{FC5DFCE9-74BB-DF08-B90E-FA31D172E40E}"/>
          </ac:spMkLst>
        </pc:spChg>
        <pc:picChg chg="add mod">
          <ac:chgData name="Doremiek Lamain" userId="03bb414b8f2b17e4" providerId="LiveId" clId="{3D3F3B9D-B176-4DC7-9B9E-ADEE815F5539}" dt="2024-01-10T10:14:16.837" v="5"/>
          <ac:picMkLst>
            <pc:docMk/>
            <pc:sldMk cId="954693707" sldId="303"/>
            <ac:picMk id="6" creationId="{14E24C01-7DB9-DE37-66DF-E91B68C10237}"/>
          </ac:picMkLst>
        </pc:picChg>
        <pc:picChg chg="add mod modCrop">
          <ac:chgData name="Doremiek Lamain" userId="03bb414b8f2b17e4" providerId="LiveId" clId="{3D3F3B9D-B176-4DC7-9B9E-ADEE815F5539}" dt="2024-01-10T10:22:50.674" v="27" actId="1076"/>
          <ac:picMkLst>
            <pc:docMk/>
            <pc:sldMk cId="954693707" sldId="303"/>
            <ac:picMk id="8" creationId="{6FC5B9C3-3E72-7121-B73C-16C8C978EFB6}"/>
          </ac:picMkLst>
        </pc:picChg>
        <pc:picChg chg="add mod">
          <ac:chgData name="Doremiek Lamain" userId="03bb414b8f2b17e4" providerId="LiveId" clId="{3D3F3B9D-B176-4DC7-9B9E-ADEE815F5539}" dt="2024-01-10T10:22:51.792" v="28" actId="1076"/>
          <ac:picMkLst>
            <pc:docMk/>
            <pc:sldMk cId="954693707" sldId="303"/>
            <ac:picMk id="10" creationId="{FF86BCD1-E185-F2B2-E044-7D2F69F67F7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36871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1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30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3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9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8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73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83" name="Tijdelijke aanduiding voor afbeelding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6" r:id="rId6"/>
    <p:sldLayoutId id="2147483657" r:id="rId7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2640119"/>
            <a:ext cx="5328592" cy="157776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loem, plant, blad, boom&#10;&#10;Automatisch gegenereerde beschrijving">
            <a:extLst>
              <a:ext uri="{FF2B5EF4-FFF2-40B4-BE49-F238E27FC236}">
                <a16:creationId xmlns:a16="http://schemas.microsoft.com/office/drawing/2014/main" id="{EF61303E-7D25-2220-62B9-E614292A92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EC4FBD-418D-969E-D708-EEDD22DB3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590"/>
            <a:ext cx="10515600" cy="2472965"/>
          </a:xfrm>
        </p:spPr>
        <p:txBody>
          <a:bodyPr>
            <a:normAutofit/>
          </a:bodyPr>
          <a:lstStyle/>
          <a:p>
            <a:pPr algn="ctr"/>
            <a:r>
              <a:rPr lang="nl-NL" sz="4400" dirty="0"/>
              <a:t>7. Hoe praten vissen met elkaar?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6E8E897-FC2D-E526-7554-C37345C79B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5703342" y="3134792"/>
            <a:ext cx="6159435" cy="2615610"/>
          </a:xfrm>
        </p:spPr>
        <p:txBody>
          <a:bodyPr>
            <a:normAutofit/>
          </a:bodyPr>
          <a:lstStyle/>
          <a:p>
            <a:pPr marL="514350" indent="-514350">
              <a:buAutoNum type="alphaLcPeriod"/>
            </a:pPr>
            <a:r>
              <a:rPr lang="nl-NL" sz="2800" dirty="0"/>
              <a:t>Tandenknarsen</a:t>
            </a:r>
          </a:p>
          <a:p>
            <a:pPr marL="514350" indent="-514350">
              <a:buAutoNum type="alphaLcPeriod"/>
            </a:pPr>
            <a:r>
              <a:rPr lang="nl-NL" sz="2800" dirty="0"/>
              <a:t>Scheten laten</a:t>
            </a:r>
          </a:p>
          <a:p>
            <a:pPr marL="514350" indent="-514350">
              <a:buAutoNum type="alphaLcPeriod"/>
            </a:pPr>
            <a:r>
              <a:rPr lang="nl-NL" sz="2800" dirty="0"/>
              <a:t>Geheimschrift op de bodem</a:t>
            </a:r>
          </a:p>
          <a:p>
            <a:pPr marL="514350" indent="-514350">
              <a:buAutoNum type="alphaLcPeriod"/>
            </a:pPr>
            <a:r>
              <a:rPr lang="nl-NL" sz="2800" dirty="0"/>
              <a:t>Vissen praten niet met elkaar</a:t>
            </a:r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CE1B204-34DF-97BE-1F94-79BA15328D4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7" t="16061" r="2373" b="16061"/>
          <a:stretch/>
        </p:blipFill>
        <p:spPr>
          <a:xfrm rot="21349275">
            <a:off x="1413374" y="3003939"/>
            <a:ext cx="3706502" cy="28773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4638064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loem, plant, blad, boom&#10;&#10;Automatisch gegenereerde beschrijving">
            <a:extLst>
              <a:ext uri="{FF2B5EF4-FFF2-40B4-BE49-F238E27FC236}">
                <a16:creationId xmlns:a16="http://schemas.microsoft.com/office/drawing/2014/main" id="{EF61303E-7D25-2220-62B9-E614292A9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EC4FBD-418D-969E-D708-EEDD22DB3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590"/>
            <a:ext cx="10515600" cy="1589737"/>
          </a:xfrm>
        </p:spPr>
        <p:txBody>
          <a:bodyPr>
            <a:normAutofit/>
          </a:bodyPr>
          <a:lstStyle/>
          <a:p>
            <a:pPr algn="ctr"/>
            <a:r>
              <a:rPr lang="nl-NL" sz="4400" dirty="0"/>
              <a:t>8. Hoe communiceren olifanten met elkaar?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6E8E897-FC2D-E526-7554-C37345C79B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3023754" y="1986596"/>
            <a:ext cx="5091545" cy="3260813"/>
          </a:xfrm>
        </p:spPr>
        <p:txBody>
          <a:bodyPr>
            <a:normAutofit/>
          </a:bodyPr>
          <a:lstStyle/>
          <a:p>
            <a:pPr marL="514350" indent="-514350">
              <a:buAutoNum type="alphaLcPeriod"/>
            </a:pPr>
            <a:r>
              <a:rPr lang="nl-NL" sz="2800" dirty="0"/>
              <a:t>Door te stampen op de grond en diep te brommen</a:t>
            </a:r>
          </a:p>
          <a:p>
            <a:pPr marL="514350" indent="-514350">
              <a:buAutoNum type="alphaLcPeriod"/>
            </a:pPr>
            <a:r>
              <a:rPr lang="nl-NL" sz="2800" dirty="0"/>
              <a:t>Door bepaalde stappen te nemen als een dans</a:t>
            </a:r>
          </a:p>
          <a:p>
            <a:pPr marL="514350" indent="-514350">
              <a:buAutoNum type="alphaLcPeriod"/>
            </a:pPr>
            <a:r>
              <a:rPr lang="nl-NL" sz="2800" dirty="0"/>
              <a:t>Door voor ons onhoorbare fluittonen te gebruiken</a:t>
            </a:r>
          </a:p>
          <a:p>
            <a:pPr marL="514350" indent="-514350">
              <a:buAutoNum type="alphaLcPeriod"/>
            </a:pPr>
            <a:r>
              <a:rPr lang="nl-NL" sz="2800" dirty="0"/>
              <a:t>Door geuren af te stoten</a:t>
            </a:r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</p:txBody>
      </p:sp>
      <p:pic>
        <p:nvPicPr>
          <p:cNvPr id="5" name="Afbeelding 4" descr="Afbeelding met olifant, buiten, lucht, zoogdier&#10;&#10;Automatisch gegenereerde beschrijving">
            <a:extLst>
              <a:ext uri="{FF2B5EF4-FFF2-40B4-BE49-F238E27FC236}">
                <a16:creationId xmlns:a16="http://schemas.microsoft.com/office/drawing/2014/main" id="{0D1A76AE-B8F7-02A7-AF5B-D2A4BC2F0A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7623">
            <a:off x="8115299" y="2582557"/>
            <a:ext cx="3474720" cy="2313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57876312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loem, plant, blad, boom&#10;&#10;Automatisch gegenereerde beschrijving">
            <a:extLst>
              <a:ext uri="{FF2B5EF4-FFF2-40B4-BE49-F238E27FC236}">
                <a16:creationId xmlns:a16="http://schemas.microsoft.com/office/drawing/2014/main" id="{EF61303E-7D25-2220-62B9-E614292A9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EC4FBD-418D-969E-D708-EEDD22DB3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590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nl-NL" sz="4400" dirty="0"/>
              <a:t>9. Vriendschap is voor dieren belangrijk.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6E8E897-FC2D-E526-7554-C37345C79B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3822586" y="3285460"/>
            <a:ext cx="6159435" cy="2615610"/>
          </a:xfrm>
        </p:spPr>
        <p:txBody>
          <a:bodyPr>
            <a:normAutofit/>
          </a:bodyPr>
          <a:lstStyle/>
          <a:p>
            <a:pPr marL="514350" indent="-514350">
              <a:buAutoNum type="alphaLcPeriod"/>
            </a:pPr>
            <a:r>
              <a:rPr lang="nl-NL" sz="2800" dirty="0"/>
              <a:t>Waar</a:t>
            </a:r>
          </a:p>
          <a:p>
            <a:pPr marL="514350" indent="-514350">
              <a:buAutoNum type="alphaLcPeriod"/>
            </a:pPr>
            <a:r>
              <a:rPr lang="nl-NL" sz="2800" dirty="0"/>
              <a:t>Niet waar</a:t>
            </a:r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2202039825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loem, plant, blad, boom&#10;&#10;Automatisch gegenereerde beschrijving">
            <a:extLst>
              <a:ext uri="{FF2B5EF4-FFF2-40B4-BE49-F238E27FC236}">
                <a16:creationId xmlns:a16="http://schemas.microsoft.com/office/drawing/2014/main" id="{EF61303E-7D25-2220-62B9-E614292A9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EC4FBD-418D-969E-D708-EEDD22DB3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590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nl-NL" sz="4400" dirty="0"/>
              <a:t>10. Hoe hard kan een lynx </a:t>
            </a:r>
            <a:br>
              <a:rPr lang="nl-NL" sz="4400" dirty="0"/>
            </a:br>
            <a:r>
              <a:rPr lang="nl-NL" sz="4400" dirty="0"/>
              <a:t>die op jacht is rennen?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6E8E897-FC2D-E526-7554-C37345C79B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4405745" y="3285460"/>
            <a:ext cx="5576276" cy="2615610"/>
          </a:xfrm>
        </p:spPr>
        <p:txBody>
          <a:bodyPr>
            <a:normAutofit/>
          </a:bodyPr>
          <a:lstStyle/>
          <a:p>
            <a:pPr marL="514350" indent="-514350">
              <a:buAutoNum type="alphaLcPeriod"/>
            </a:pPr>
            <a:r>
              <a:rPr lang="nl-NL" sz="2800" dirty="0"/>
              <a:t>5 km per uur (wandelen)</a:t>
            </a:r>
          </a:p>
          <a:p>
            <a:pPr marL="514350" indent="-514350">
              <a:buAutoNum type="alphaLcPeriod"/>
            </a:pPr>
            <a:r>
              <a:rPr lang="nl-NL" sz="2800" dirty="0"/>
              <a:t>20km per uur (hard fietsen)</a:t>
            </a:r>
          </a:p>
          <a:p>
            <a:pPr marL="514350" indent="-514350">
              <a:buAutoNum type="alphaLcPeriod"/>
            </a:pPr>
            <a:r>
              <a:rPr lang="nl-NL" sz="2800" dirty="0"/>
              <a:t>50km per uur (auto in de stad)</a:t>
            </a:r>
          </a:p>
          <a:p>
            <a:pPr marL="514350" indent="-514350">
              <a:buAutoNum type="alphaLcPeriod"/>
            </a:pPr>
            <a:r>
              <a:rPr lang="nl-NL" sz="2800" dirty="0"/>
              <a:t>70km per uur (auto buiten de stad)</a:t>
            </a:r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15E4699-D90C-22B9-7BB9-E565AF961D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937" r="22159"/>
          <a:stretch/>
        </p:blipFill>
        <p:spPr>
          <a:xfrm>
            <a:off x="735668" y="3039917"/>
            <a:ext cx="3358351" cy="28235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4120869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tekst, gras, zoogdier&#10;&#10;Automatisch gegenereerde beschrijving">
            <a:extLst>
              <a:ext uri="{FF2B5EF4-FFF2-40B4-BE49-F238E27FC236}">
                <a16:creationId xmlns:a16="http://schemas.microsoft.com/office/drawing/2014/main" id="{005E478F-45C5-8423-679B-2B074FB088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1549">
            <a:off x="3415307" y="231354"/>
            <a:ext cx="5361386" cy="63952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4773801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 descr="Afbeelding met tekst, kleding, boom, person&#10;&#10;Automatisch gegenereerde beschrijving">
            <a:extLst>
              <a:ext uri="{FF2B5EF4-FFF2-40B4-BE49-F238E27FC236}">
                <a16:creationId xmlns:a16="http://schemas.microsoft.com/office/drawing/2014/main" id="{6FC5B9C3-3E72-7121-B73C-16C8C978EF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0" t="2342" r="3723" b="2591"/>
          <a:stretch/>
        </p:blipFill>
        <p:spPr>
          <a:xfrm>
            <a:off x="7548239" y="0"/>
            <a:ext cx="4417184" cy="6858000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FF86BCD1-E185-F2B2-E044-7D2F69F67F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0778">
            <a:off x="891587" y="1066063"/>
            <a:ext cx="6560111" cy="49200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54693707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loem, plant, blad, boom&#10;&#10;Automatisch gegenereerde beschrijving">
            <a:extLst>
              <a:ext uri="{FF2B5EF4-FFF2-40B4-BE49-F238E27FC236}">
                <a16:creationId xmlns:a16="http://schemas.microsoft.com/office/drawing/2014/main" id="{EF61303E-7D25-2220-62B9-E614292A9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EC4FBD-418D-969E-D708-EEDD22DB3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590"/>
            <a:ext cx="10515600" cy="2852737"/>
          </a:xfrm>
        </p:spPr>
        <p:txBody>
          <a:bodyPr/>
          <a:lstStyle/>
          <a:p>
            <a:pPr algn="ctr"/>
            <a:r>
              <a:rPr lang="nl-NL" dirty="0"/>
              <a:t>1. Wanneer komen slakken tevoorschijn?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6E8E897-FC2D-E526-7554-C37345C79B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3822586" y="3285460"/>
            <a:ext cx="6159435" cy="2615610"/>
          </a:xfrm>
        </p:spPr>
        <p:txBody>
          <a:bodyPr>
            <a:normAutofit/>
          </a:bodyPr>
          <a:lstStyle/>
          <a:p>
            <a:r>
              <a:rPr lang="nl-NL" sz="2800" dirty="0"/>
              <a:t>a. Als het regent</a:t>
            </a:r>
          </a:p>
          <a:p>
            <a:r>
              <a:rPr lang="nl-NL" sz="2800" dirty="0"/>
              <a:t>b. Als het vriest</a:t>
            </a:r>
          </a:p>
          <a:p>
            <a:r>
              <a:rPr lang="nl-NL" sz="2800" dirty="0"/>
              <a:t>c. Als de zon schijnt</a:t>
            </a:r>
          </a:p>
          <a:p>
            <a:r>
              <a:rPr lang="nl-NL" sz="2800" dirty="0"/>
              <a:t>d. Als het heel warm is</a:t>
            </a:r>
          </a:p>
        </p:txBody>
      </p:sp>
    </p:spTree>
    <p:extLst>
      <p:ext uri="{BB962C8B-B14F-4D97-AF65-F5344CB8AC3E}">
        <p14:creationId xmlns:p14="http://schemas.microsoft.com/office/powerpoint/2010/main" val="54762211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loem, plant, blad, boom&#10;&#10;Automatisch gegenereerde beschrijving">
            <a:extLst>
              <a:ext uri="{FF2B5EF4-FFF2-40B4-BE49-F238E27FC236}">
                <a16:creationId xmlns:a16="http://schemas.microsoft.com/office/drawing/2014/main" id="{EF61303E-7D25-2220-62B9-E614292A9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EC4FBD-418D-969E-D708-EEDD22DB3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590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nl-NL" sz="4400" dirty="0"/>
              <a:t>2. In welk seizoen kan je het beste vogels observeren?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6E8E897-FC2D-E526-7554-C37345C79B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5694218" y="3285460"/>
            <a:ext cx="4287803" cy="2615610"/>
          </a:xfrm>
        </p:spPr>
        <p:txBody>
          <a:bodyPr>
            <a:normAutofit/>
          </a:bodyPr>
          <a:lstStyle/>
          <a:p>
            <a:r>
              <a:rPr lang="nl-NL" sz="2800" dirty="0"/>
              <a:t>a. Lente</a:t>
            </a:r>
          </a:p>
          <a:p>
            <a:r>
              <a:rPr lang="nl-NL" sz="2800" dirty="0"/>
              <a:t>b. Zomer</a:t>
            </a:r>
          </a:p>
          <a:p>
            <a:r>
              <a:rPr lang="nl-NL" sz="2800" dirty="0"/>
              <a:t>c. Herfst</a:t>
            </a:r>
          </a:p>
          <a:p>
            <a:r>
              <a:rPr lang="nl-NL" sz="2800" dirty="0"/>
              <a:t>d. Winter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8273CAA-37CF-B96B-41CA-C70CC85A73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11421">
            <a:off x="1609350" y="3262057"/>
            <a:ext cx="3225626" cy="24192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56854451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loem, plant, blad, boom&#10;&#10;Automatisch gegenereerde beschrijving">
            <a:extLst>
              <a:ext uri="{FF2B5EF4-FFF2-40B4-BE49-F238E27FC236}">
                <a16:creationId xmlns:a16="http://schemas.microsoft.com/office/drawing/2014/main" id="{EF61303E-7D25-2220-62B9-E614292A9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EC4FBD-418D-969E-D708-EEDD22DB3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590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nl-NL" sz="4400" dirty="0"/>
              <a:t>3. Hoe worden de zaadjes van een </a:t>
            </a:r>
            <a:br>
              <a:rPr lang="nl-NL" sz="4400" dirty="0"/>
            </a:br>
            <a:r>
              <a:rPr lang="nl-NL" sz="4400" dirty="0"/>
              <a:t>vergeet-me-nietje verspreid?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6E8E897-FC2D-E526-7554-C37345C79B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2493818" y="3285460"/>
            <a:ext cx="7488203" cy="2615610"/>
          </a:xfrm>
        </p:spPr>
        <p:txBody>
          <a:bodyPr>
            <a:normAutofit/>
          </a:bodyPr>
          <a:lstStyle/>
          <a:p>
            <a:r>
              <a:rPr lang="nl-NL" sz="2800" dirty="0"/>
              <a:t>a. Door de wind</a:t>
            </a:r>
          </a:p>
          <a:p>
            <a:r>
              <a:rPr lang="nl-NL" sz="2800" dirty="0"/>
              <a:t>b. Door vogels</a:t>
            </a:r>
          </a:p>
          <a:p>
            <a:r>
              <a:rPr lang="nl-NL" sz="2800" dirty="0"/>
              <a:t>c. Door mieren</a:t>
            </a:r>
          </a:p>
          <a:p>
            <a:r>
              <a:rPr lang="nl-NL" sz="2800" dirty="0"/>
              <a:t>d. Door pissebedden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D9EE5B7-5967-E5BC-DAA4-44CE230D99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066"/>
          <a:stretch/>
        </p:blipFill>
        <p:spPr>
          <a:xfrm rot="379564">
            <a:off x="6979287" y="3152833"/>
            <a:ext cx="3934285" cy="3365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25248213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loem, plant, blad, boom&#10;&#10;Automatisch gegenereerde beschrijving">
            <a:extLst>
              <a:ext uri="{FF2B5EF4-FFF2-40B4-BE49-F238E27FC236}">
                <a16:creationId xmlns:a16="http://schemas.microsoft.com/office/drawing/2014/main" id="{EF61303E-7D25-2220-62B9-E614292A9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EC4FBD-418D-969E-D708-EEDD22DB3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590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nl-NL" sz="4400" dirty="0"/>
              <a:t>4. Hoeveel reeën zijn er ongeveer in de bossen in Nederland?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6E8E897-FC2D-E526-7554-C37345C79B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3822586" y="3285460"/>
            <a:ext cx="6159435" cy="2615610"/>
          </a:xfrm>
        </p:spPr>
        <p:txBody>
          <a:bodyPr>
            <a:normAutofit/>
          </a:bodyPr>
          <a:lstStyle/>
          <a:p>
            <a:r>
              <a:rPr lang="nl-NL" sz="2800" dirty="0"/>
              <a:t>a. Duizend</a:t>
            </a:r>
          </a:p>
          <a:p>
            <a:r>
              <a:rPr lang="nl-NL" sz="2800" dirty="0"/>
              <a:t>b. Tienduizend</a:t>
            </a:r>
          </a:p>
          <a:p>
            <a:r>
              <a:rPr lang="nl-NL" sz="2800" dirty="0"/>
              <a:t>c. Honderdduizend</a:t>
            </a:r>
          </a:p>
          <a:p>
            <a:r>
              <a:rPr lang="nl-NL" sz="2800" dirty="0"/>
              <a:t>d. Een miljoen</a:t>
            </a:r>
          </a:p>
        </p:txBody>
      </p:sp>
      <p:pic>
        <p:nvPicPr>
          <p:cNvPr id="5" name="Afbeelding 4" descr="Afbeelding met gras, buiten, zoogdier, veld&#10;&#10;Automatisch gegenereerde beschrijving">
            <a:extLst>
              <a:ext uri="{FF2B5EF4-FFF2-40B4-BE49-F238E27FC236}">
                <a16:creationId xmlns:a16="http://schemas.microsoft.com/office/drawing/2014/main" id="{E776972D-5DE7-D897-D8D2-EF422A7E45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9221">
            <a:off x="7175434" y="3274709"/>
            <a:ext cx="3440176" cy="22576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946959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loem, plant, blad, boom&#10;&#10;Automatisch gegenereerde beschrijving">
            <a:extLst>
              <a:ext uri="{FF2B5EF4-FFF2-40B4-BE49-F238E27FC236}">
                <a16:creationId xmlns:a16="http://schemas.microsoft.com/office/drawing/2014/main" id="{EF61303E-7D25-2220-62B9-E614292A9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EC4FBD-418D-969E-D708-EEDD22DB3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590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nl-NL" sz="4400" dirty="0"/>
              <a:t>5. En met al die bosdieren, </a:t>
            </a:r>
            <a:br>
              <a:rPr lang="nl-NL" sz="4400" dirty="0"/>
            </a:br>
            <a:r>
              <a:rPr lang="nl-NL" sz="4400" dirty="0"/>
              <a:t>hoe komt het dat de bodem niet helemaal bedekt ligt met drollen?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6E8E897-FC2D-E526-7554-C37345C79B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3822586" y="3285460"/>
            <a:ext cx="6159435" cy="2615610"/>
          </a:xfrm>
        </p:spPr>
        <p:txBody>
          <a:bodyPr>
            <a:normAutofit/>
          </a:bodyPr>
          <a:lstStyle/>
          <a:p>
            <a:pPr marL="514350" indent="-514350">
              <a:buAutoNum type="alphaLcPeriod"/>
            </a:pPr>
            <a:r>
              <a:rPr lang="nl-NL" sz="2800" dirty="0"/>
              <a:t>Weggespoeld door de regen</a:t>
            </a:r>
          </a:p>
          <a:p>
            <a:pPr marL="514350" indent="-514350">
              <a:buAutoNum type="alphaLcPeriod"/>
            </a:pPr>
            <a:r>
              <a:rPr lang="nl-NL" sz="2800" dirty="0"/>
              <a:t>Begraven door mestkevers</a:t>
            </a:r>
          </a:p>
          <a:p>
            <a:pPr marL="514350" indent="-514350">
              <a:buAutoNum type="alphaLcPeriod"/>
            </a:pPr>
            <a:r>
              <a:rPr lang="nl-NL" sz="2800" dirty="0"/>
              <a:t>Opgegeten door vogels</a:t>
            </a:r>
          </a:p>
          <a:p>
            <a:pPr marL="514350" indent="-514350">
              <a:buAutoNum type="alphaLcPeriod"/>
            </a:pPr>
            <a:r>
              <a:rPr lang="nl-NL" sz="2800" dirty="0"/>
              <a:t>Verdampt in de zon</a:t>
            </a:r>
          </a:p>
        </p:txBody>
      </p:sp>
    </p:spTree>
    <p:extLst>
      <p:ext uri="{BB962C8B-B14F-4D97-AF65-F5344CB8AC3E}">
        <p14:creationId xmlns:p14="http://schemas.microsoft.com/office/powerpoint/2010/main" val="2308286353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loem, plant, blad, boom&#10;&#10;Automatisch gegenereerde beschrijving">
            <a:extLst>
              <a:ext uri="{FF2B5EF4-FFF2-40B4-BE49-F238E27FC236}">
                <a16:creationId xmlns:a16="http://schemas.microsoft.com/office/drawing/2014/main" id="{EF61303E-7D25-2220-62B9-E614292A9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EC4FBD-418D-969E-D708-EEDD22DB3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590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nl-NL" sz="4400" dirty="0"/>
              <a:t>6. Hoe lang wordt </a:t>
            </a:r>
            <a:br>
              <a:rPr lang="nl-NL" sz="4400" dirty="0"/>
            </a:br>
            <a:r>
              <a:rPr lang="nl-NL" sz="4400" dirty="0"/>
              <a:t>de langste lintworm ter wereld?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6E8E897-FC2D-E526-7554-C37345C79B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3822586" y="3285460"/>
            <a:ext cx="6159435" cy="2615610"/>
          </a:xfrm>
        </p:spPr>
        <p:txBody>
          <a:bodyPr>
            <a:normAutofit/>
          </a:bodyPr>
          <a:lstStyle/>
          <a:p>
            <a:pPr marL="514350" indent="-514350">
              <a:buAutoNum type="alphaLcPeriod"/>
            </a:pPr>
            <a:r>
              <a:rPr lang="nl-NL" sz="2800" dirty="0"/>
              <a:t>1 meter</a:t>
            </a:r>
          </a:p>
          <a:p>
            <a:pPr marL="514350" indent="-514350">
              <a:buAutoNum type="alphaLcPeriod"/>
            </a:pPr>
            <a:r>
              <a:rPr lang="nl-NL" sz="2800" dirty="0"/>
              <a:t>10 meter</a:t>
            </a:r>
          </a:p>
          <a:p>
            <a:pPr marL="514350" indent="-514350">
              <a:buAutoNum type="alphaLcPeriod"/>
            </a:pPr>
            <a:r>
              <a:rPr lang="nl-NL" sz="2800" dirty="0"/>
              <a:t>20 meter</a:t>
            </a:r>
          </a:p>
          <a:p>
            <a:pPr marL="514350" indent="-514350">
              <a:buAutoNum type="alphaLcPeriod"/>
            </a:pPr>
            <a:r>
              <a:rPr lang="nl-NL" sz="2800" dirty="0"/>
              <a:t>100 meter</a:t>
            </a:r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9CE10767-066C-B9BF-68F4-2C2BD2F9488E}"/>
              </a:ext>
            </a:extLst>
          </p:cNvPr>
          <p:cNvSpPr txBox="1"/>
          <p:nvPr/>
        </p:nvSpPr>
        <p:spPr>
          <a:xfrm rot="366342">
            <a:off x="7574972" y="3331217"/>
            <a:ext cx="1839191" cy="1477325"/>
          </a:xfrm>
          <a:custGeom>
            <a:avLst/>
            <a:gdLst>
              <a:gd name="connsiteX0" fmla="*/ 0 w 1839191"/>
              <a:gd name="connsiteY0" fmla="*/ 0 h 1477325"/>
              <a:gd name="connsiteX1" fmla="*/ 613064 w 1839191"/>
              <a:gd name="connsiteY1" fmla="*/ 0 h 1477325"/>
              <a:gd name="connsiteX2" fmla="*/ 1207735 w 1839191"/>
              <a:gd name="connsiteY2" fmla="*/ 0 h 1477325"/>
              <a:gd name="connsiteX3" fmla="*/ 1839191 w 1839191"/>
              <a:gd name="connsiteY3" fmla="*/ 0 h 1477325"/>
              <a:gd name="connsiteX4" fmla="*/ 1839191 w 1839191"/>
              <a:gd name="connsiteY4" fmla="*/ 462895 h 1477325"/>
              <a:gd name="connsiteX5" fmla="*/ 1839191 w 1839191"/>
              <a:gd name="connsiteY5" fmla="*/ 970110 h 1477325"/>
              <a:gd name="connsiteX6" fmla="*/ 1839191 w 1839191"/>
              <a:gd name="connsiteY6" fmla="*/ 1477325 h 1477325"/>
              <a:gd name="connsiteX7" fmla="*/ 1262911 w 1839191"/>
              <a:gd name="connsiteY7" fmla="*/ 1477325 h 1477325"/>
              <a:gd name="connsiteX8" fmla="*/ 649847 w 1839191"/>
              <a:gd name="connsiteY8" fmla="*/ 1477325 h 1477325"/>
              <a:gd name="connsiteX9" fmla="*/ 0 w 1839191"/>
              <a:gd name="connsiteY9" fmla="*/ 1477325 h 1477325"/>
              <a:gd name="connsiteX10" fmla="*/ 0 w 1839191"/>
              <a:gd name="connsiteY10" fmla="*/ 984883 h 1477325"/>
              <a:gd name="connsiteX11" fmla="*/ 0 w 1839191"/>
              <a:gd name="connsiteY11" fmla="*/ 507215 h 1477325"/>
              <a:gd name="connsiteX12" fmla="*/ 0 w 1839191"/>
              <a:gd name="connsiteY12" fmla="*/ 0 h 1477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39191" h="1477325" extrusionOk="0">
                <a:moveTo>
                  <a:pt x="0" y="0"/>
                </a:moveTo>
                <a:cubicBezTo>
                  <a:pt x="222067" y="-18049"/>
                  <a:pt x="333577" y="17696"/>
                  <a:pt x="613064" y="0"/>
                </a:cubicBezTo>
                <a:cubicBezTo>
                  <a:pt x="892551" y="-17696"/>
                  <a:pt x="1009360" y="-8855"/>
                  <a:pt x="1207735" y="0"/>
                </a:cubicBezTo>
                <a:cubicBezTo>
                  <a:pt x="1406110" y="8855"/>
                  <a:pt x="1542239" y="-13788"/>
                  <a:pt x="1839191" y="0"/>
                </a:cubicBezTo>
                <a:cubicBezTo>
                  <a:pt x="1856197" y="131414"/>
                  <a:pt x="1861496" y="365960"/>
                  <a:pt x="1839191" y="462895"/>
                </a:cubicBezTo>
                <a:cubicBezTo>
                  <a:pt x="1816886" y="559831"/>
                  <a:pt x="1816609" y="727177"/>
                  <a:pt x="1839191" y="970110"/>
                </a:cubicBezTo>
                <a:cubicBezTo>
                  <a:pt x="1861773" y="1213043"/>
                  <a:pt x="1833941" y="1283898"/>
                  <a:pt x="1839191" y="1477325"/>
                </a:cubicBezTo>
                <a:cubicBezTo>
                  <a:pt x="1663159" y="1464663"/>
                  <a:pt x="1454244" y="1480902"/>
                  <a:pt x="1262911" y="1477325"/>
                </a:cubicBezTo>
                <a:cubicBezTo>
                  <a:pt x="1071578" y="1473748"/>
                  <a:pt x="840451" y="1503036"/>
                  <a:pt x="649847" y="1477325"/>
                </a:cubicBezTo>
                <a:cubicBezTo>
                  <a:pt x="459243" y="1451614"/>
                  <a:pt x="250209" y="1445952"/>
                  <a:pt x="0" y="1477325"/>
                </a:cubicBezTo>
                <a:cubicBezTo>
                  <a:pt x="-524" y="1353249"/>
                  <a:pt x="-8543" y="1188201"/>
                  <a:pt x="0" y="984883"/>
                </a:cubicBezTo>
                <a:cubicBezTo>
                  <a:pt x="8543" y="781565"/>
                  <a:pt x="11828" y="718724"/>
                  <a:pt x="0" y="507215"/>
                </a:cubicBezTo>
                <a:cubicBezTo>
                  <a:pt x="-11828" y="295706"/>
                  <a:pt x="10800" y="221257"/>
                  <a:pt x="0" y="0"/>
                </a:cubicBezTo>
                <a:close/>
              </a:path>
            </a:pathLst>
          </a:custGeom>
          <a:noFill/>
          <a:ln w="12700" cap="flat">
            <a:solidFill>
              <a:schemeClr val="tx1"/>
            </a:solidFill>
            <a:miter lim="400000"/>
            <a:extLst>
              <a:ext uri="{C807C97D-BFC1-408E-A445-0C87EB9F89A2}">
                <ask:lineSketchStyleProps xmlns:ask="http://schemas.microsoft.com/office/drawing/2018/sketchyshapes" sd="126806999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Lintwormen zijn wormen die in de darmen leven van andere dieren (en soms mensen)!</a:t>
            </a:r>
          </a:p>
        </p:txBody>
      </p:sp>
      <p:pic>
        <p:nvPicPr>
          <p:cNvPr id="7" name="Afbeelding 6" descr="Afbeelding met worm, ongewerveld&#10;&#10;Automatisch gegenereerde beschrijving">
            <a:extLst>
              <a:ext uri="{FF2B5EF4-FFF2-40B4-BE49-F238E27FC236}">
                <a16:creationId xmlns:a16="http://schemas.microsoft.com/office/drawing/2014/main" id="{8106D584-825C-AF76-0AC7-C50283D0CE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280" b="94880" l="8400" r="93880">
                        <a14:foregroundMark x1="8440" y1="94880" x2="19160" y2="85760"/>
                        <a14:foregroundMark x1="87920" y1="11080" x2="87120" y2="11440"/>
                        <a14:foregroundMark x1="85920" y1="11080" x2="93880" y2="62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8105">
            <a:off x="5329165" y="4571380"/>
            <a:ext cx="2615610" cy="261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550924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296</Words>
  <Application>Microsoft Office PowerPoint</Application>
  <PresentationFormat>Breedbeeld</PresentationFormat>
  <Paragraphs>58</Paragraphs>
  <Slides>13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1. Wanneer komen slakken tevoorschijn?</vt:lpstr>
      <vt:lpstr>2. In welk seizoen kan je het beste vogels observeren?</vt:lpstr>
      <vt:lpstr>3. Hoe worden de zaadjes van een  vergeet-me-nietje verspreid?</vt:lpstr>
      <vt:lpstr>4. Hoeveel reeën zijn er ongeveer in de bossen in Nederland?</vt:lpstr>
      <vt:lpstr>5. En met al die bosdieren,  hoe komt het dat de bodem niet helemaal bedekt ligt met drollen?</vt:lpstr>
      <vt:lpstr>6. Hoe lang wordt  de langste lintworm ter wereld?</vt:lpstr>
      <vt:lpstr>7. Hoe praten vissen met elkaar?</vt:lpstr>
      <vt:lpstr>8. Hoe communiceren olifanten met elkaar? </vt:lpstr>
      <vt:lpstr>9. Vriendschap is voor dieren belangrijk.</vt:lpstr>
      <vt:lpstr>10. Hoe hard kan een lynx  die op jacht is rennen?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3</cp:revision>
  <dcterms:modified xsi:type="dcterms:W3CDTF">2024-01-10T10:22:54Z</dcterms:modified>
</cp:coreProperties>
</file>