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5" r:id="rId2"/>
    <p:sldId id="276" r:id="rId3"/>
    <p:sldId id="306" r:id="rId4"/>
    <p:sldId id="279" r:id="rId5"/>
    <p:sldId id="278" r:id="rId6"/>
    <p:sldId id="294" r:id="rId7"/>
    <p:sldId id="281" r:id="rId8"/>
    <p:sldId id="295" r:id="rId9"/>
    <p:sldId id="285" r:id="rId10"/>
    <p:sldId id="297" r:id="rId11"/>
    <p:sldId id="287" r:id="rId12"/>
    <p:sldId id="296" r:id="rId13"/>
    <p:sldId id="289" r:id="rId14"/>
    <p:sldId id="298" r:id="rId15"/>
    <p:sldId id="291" r:id="rId16"/>
    <p:sldId id="299" r:id="rId17"/>
    <p:sldId id="293" r:id="rId18"/>
    <p:sldId id="300" r:id="rId19"/>
    <p:sldId id="303" r:id="rId20"/>
    <p:sldId id="301" r:id="rId21"/>
    <p:sldId id="304" r:id="rId22"/>
    <p:sldId id="302" r:id="rId23"/>
    <p:sldId id="305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4B3CE7-FB02-495C-8D4E-8229D2C3F550}" v="5" dt="2024-01-10T10:44:50.33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6" y="9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D14B3CE7-FB02-495C-8D4E-8229D2C3F550}"/>
    <pc:docChg chg="custSel addSld modSld">
      <pc:chgData name="Doremiek Lamain" userId="03bb414b8f2b17e4" providerId="LiveId" clId="{D14B3CE7-FB02-495C-8D4E-8229D2C3F550}" dt="2024-01-10T10:45:01.344" v="86" actId="1076"/>
      <pc:docMkLst>
        <pc:docMk/>
      </pc:docMkLst>
      <pc:sldChg chg="addSp delSp modSp mod">
        <pc:chgData name="Doremiek Lamain" userId="03bb414b8f2b17e4" providerId="LiveId" clId="{D14B3CE7-FB02-495C-8D4E-8229D2C3F550}" dt="2024-01-10T10:45:01.344" v="86" actId="1076"/>
        <pc:sldMkLst>
          <pc:docMk/>
          <pc:sldMk cId="886899779" sldId="276"/>
        </pc:sldMkLst>
        <pc:spChg chg="add mod">
          <ac:chgData name="Doremiek Lamain" userId="03bb414b8f2b17e4" providerId="LiveId" clId="{D14B3CE7-FB02-495C-8D4E-8229D2C3F550}" dt="2024-01-10T10:45:01.344" v="86" actId="1076"/>
          <ac:spMkLst>
            <pc:docMk/>
            <pc:sldMk cId="886899779" sldId="276"/>
            <ac:spMk id="5" creationId="{5EF3F7C0-1E78-70A1-2ADA-F295C9304F9E}"/>
          </ac:spMkLst>
        </pc:spChg>
        <pc:picChg chg="add mod ord">
          <ac:chgData name="Doremiek Lamain" userId="03bb414b8f2b17e4" providerId="LiveId" clId="{D14B3CE7-FB02-495C-8D4E-8229D2C3F550}" dt="2024-01-10T10:44:15.030" v="33" actId="170"/>
          <ac:picMkLst>
            <pc:docMk/>
            <pc:sldMk cId="886899779" sldId="276"/>
            <ac:picMk id="3" creationId="{3DEE79FA-D723-C9DC-8B6D-6C7B5A873AF8}"/>
          </ac:picMkLst>
        </pc:picChg>
        <pc:picChg chg="del">
          <ac:chgData name="Doremiek Lamain" userId="03bb414b8f2b17e4" providerId="LiveId" clId="{D14B3CE7-FB02-495C-8D4E-8229D2C3F550}" dt="2024-01-10T10:41:50.398" v="4" actId="21"/>
          <ac:picMkLst>
            <pc:docMk/>
            <pc:sldMk cId="886899779" sldId="276"/>
            <ac:picMk id="4" creationId="{E275CAE0-6044-6BEA-63C3-C812C4998700}"/>
          </ac:picMkLst>
        </pc:picChg>
        <pc:picChg chg="mod ord">
          <ac:chgData name="Doremiek Lamain" userId="03bb414b8f2b17e4" providerId="LiveId" clId="{D14B3CE7-FB02-495C-8D4E-8229D2C3F550}" dt="2024-01-10T10:44:21.052" v="34" actId="1076"/>
          <ac:picMkLst>
            <pc:docMk/>
            <pc:sldMk cId="886899779" sldId="276"/>
            <ac:picMk id="6" creationId="{A453D423-F8F0-3908-6D6B-017059D7EE23}"/>
          </ac:picMkLst>
        </pc:picChg>
      </pc:sldChg>
      <pc:sldChg chg="addSp delSp modSp new mod">
        <pc:chgData name="Doremiek Lamain" userId="03bb414b8f2b17e4" providerId="LiveId" clId="{D14B3CE7-FB02-495C-8D4E-8229D2C3F550}" dt="2024-01-10T10:44:47.053" v="50" actId="403"/>
        <pc:sldMkLst>
          <pc:docMk/>
          <pc:sldMk cId="1917328693" sldId="306"/>
        </pc:sldMkLst>
        <pc:spChg chg="del">
          <ac:chgData name="Doremiek Lamain" userId="03bb414b8f2b17e4" providerId="LiveId" clId="{D14B3CE7-FB02-495C-8D4E-8229D2C3F550}" dt="2024-01-10T10:34:22.266" v="2" actId="478"/>
          <ac:spMkLst>
            <pc:docMk/>
            <pc:sldMk cId="1917328693" sldId="306"/>
            <ac:spMk id="2" creationId="{BEDC92A7-8617-B5C3-AA3B-2EDA2DFD69A2}"/>
          </ac:spMkLst>
        </pc:spChg>
        <pc:spChg chg="del">
          <ac:chgData name="Doremiek Lamain" userId="03bb414b8f2b17e4" providerId="LiveId" clId="{D14B3CE7-FB02-495C-8D4E-8229D2C3F550}" dt="2024-01-10T10:34:21.065" v="1" actId="478"/>
          <ac:spMkLst>
            <pc:docMk/>
            <pc:sldMk cId="1917328693" sldId="306"/>
            <ac:spMk id="3" creationId="{6B03AC5E-9CEB-F31E-3E16-6B0C692B5B67}"/>
          </ac:spMkLst>
        </pc:spChg>
        <pc:spChg chg="del">
          <ac:chgData name="Doremiek Lamain" userId="03bb414b8f2b17e4" providerId="LiveId" clId="{D14B3CE7-FB02-495C-8D4E-8229D2C3F550}" dt="2024-01-10T10:34:23.241" v="3" actId="478"/>
          <ac:spMkLst>
            <pc:docMk/>
            <pc:sldMk cId="1917328693" sldId="306"/>
            <ac:spMk id="4" creationId="{A903FCFE-6B98-0F69-7DC0-0E9B8BF5073C}"/>
          </ac:spMkLst>
        </pc:spChg>
        <pc:spChg chg="add mod">
          <ac:chgData name="Doremiek Lamain" userId="03bb414b8f2b17e4" providerId="LiveId" clId="{D14B3CE7-FB02-495C-8D4E-8229D2C3F550}" dt="2024-01-10T10:44:47.053" v="50" actId="403"/>
          <ac:spMkLst>
            <pc:docMk/>
            <pc:sldMk cId="1917328693" sldId="306"/>
            <ac:spMk id="8" creationId="{22428BB1-3A93-E2DA-89FF-0538B16F1410}"/>
          </ac:spMkLst>
        </pc:spChg>
        <pc:picChg chg="add mod">
          <ac:chgData name="Doremiek Lamain" userId="03bb414b8f2b17e4" providerId="LiveId" clId="{D14B3CE7-FB02-495C-8D4E-8229D2C3F550}" dt="2024-01-10T10:41:51.451" v="5"/>
          <ac:picMkLst>
            <pc:docMk/>
            <pc:sldMk cId="1917328693" sldId="306"/>
            <ac:picMk id="5" creationId="{E275CAE0-6044-6BEA-63C3-C812C4998700}"/>
          </ac:picMkLst>
        </pc:picChg>
        <pc:picChg chg="add mod">
          <ac:chgData name="Doremiek Lamain" userId="03bb414b8f2b17e4" providerId="LiveId" clId="{D14B3CE7-FB02-495C-8D4E-8229D2C3F550}" dt="2024-01-10T10:42:46.226" v="13" actId="1076"/>
          <ac:picMkLst>
            <pc:docMk/>
            <pc:sldMk cId="1917328693" sldId="306"/>
            <ac:picMk id="7" creationId="{4FAF7A91-390F-5DF5-9671-562ABBF5A78D}"/>
          </ac:picMkLst>
        </pc:picChg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6" r:id="rId6"/>
    <p:sldLayoutId id="2147483657" r:id="rId7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4. Welke vreemd voorwerp is wel eens terechtgekomen in de maag van een struisvogel?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Een touw van 1 meter lang</a:t>
            </a:r>
          </a:p>
          <a:p>
            <a:r>
              <a:rPr lang="nl-NL" sz="2800" dirty="0"/>
              <a:t>b. Een kurkentrekker</a:t>
            </a:r>
          </a:p>
          <a:p>
            <a:r>
              <a:rPr lang="nl-NL" sz="2800" dirty="0"/>
              <a:t>c. Een wekker</a:t>
            </a:r>
          </a:p>
          <a:p>
            <a:r>
              <a:rPr lang="nl-NL" sz="2800" dirty="0"/>
              <a:t>d. Een diamant</a:t>
            </a:r>
          </a:p>
        </p:txBody>
      </p:sp>
    </p:spTree>
    <p:extLst>
      <p:ext uri="{BB962C8B-B14F-4D97-AF65-F5344CB8AC3E}">
        <p14:creationId xmlns:p14="http://schemas.microsoft.com/office/powerpoint/2010/main" val="28946959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kaart&#10;&#10;Automatisch gegenereerde beschrijving">
            <a:extLst>
              <a:ext uri="{FF2B5EF4-FFF2-40B4-BE49-F238E27FC236}">
                <a16:creationId xmlns:a16="http://schemas.microsoft.com/office/drawing/2014/main" id="{7AB4DA04-ED4B-9966-6318-363007E4B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931" y="0"/>
            <a:ext cx="4346138" cy="68580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F3AE1204-6ADE-56D0-93A4-B8C7372D9432}"/>
              </a:ext>
            </a:extLst>
          </p:cNvPr>
          <p:cNvSpPr txBox="1"/>
          <p:nvPr/>
        </p:nvSpPr>
        <p:spPr>
          <a:xfrm rot="289107">
            <a:off x="8406804" y="3331835"/>
            <a:ext cx="3252700" cy="2585321"/>
          </a:xfrm>
          <a:custGeom>
            <a:avLst/>
            <a:gdLst>
              <a:gd name="connsiteX0" fmla="*/ 0 w 3252700"/>
              <a:gd name="connsiteY0" fmla="*/ 0 h 2585321"/>
              <a:gd name="connsiteX1" fmla="*/ 618013 w 3252700"/>
              <a:gd name="connsiteY1" fmla="*/ 0 h 2585321"/>
              <a:gd name="connsiteX2" fmla="*/ 1268553 w 3252700"/>
              <a:gd name="connsiteY2" fmla="*/ 0 h 2585321"/>
              <a:gd name="connsiteX3" fmla="*/ 1854039 w 3252700"/>
              <a:gd name="connsiteY3" fmla="*/ 0 h 2585321"/>
              <a:gd name="connsiteX4" fmla="*/ 2537106 w 3252700"/>
              <a:gd name="connsiteY4" fmla="*/ 0 h 2585321"/>
              <a:gd name="connsiteX5" fmla="*/ 3252700 w 3252700"/>
              <a:gd name="connsiteY5" fmla="*/ 0 h 2585321"/>
              <a:gd name="connsiteX6" fmla="*/ 3252700 w 3252700"/>
              <a:gd name="connsiteY6" fmla="*/ 568771 h 2585321"/>
              <a:gd name="connsiteX7" fmla="*/ 3252700 w 3252700"/>
              <a:gd name="connsiteY7" fmla="*/ 1137541 h 2585321"/>
              <a:gd name="connsiteX8" fmla="*/ 3252700 w 3252700"/>
              <a:gd name="connsiteY8" fmla="*/ 1732165 h 2585321"/>
              <a:gd name="connsiteX9" fmla="*/ 3252700 w 3252700"/>
              <a:gd name="connsiteY9" fmla="*/ 2585321 h 2585321"/>
              <a:gd name="connsiteX10" fmla="*/ 2634687 w 3252700"/>
              <a:gd name="connsiteY10" fmla="*/ 2585321 h 2585321"/>
              <a:gd name="connsiteX11" fmla="*/ 1951620 w 3252700"/>
              <a:gd name="connsiteY11" fmla="*/ 2585321 h 2585321"/>
              <a:gd name="connsiteX12" fmla="*/ 1236026 w 3252700"/>
              <a:gd name="connsiteY12" fmla="*/ 2585321 h 2585321"/>
              <a:gd name="connsiteX13" fmla="*/ 0 w 3252700"/>
              <a:gd name="connsiteY13" fmla="*/ 2585321 h 2585321"/>
              <a:gd name="connsiteX14" fmla="*/ 0 w 3252700"/>
              <a:gd name="connsiteY14" fmla="*/ 1938991 h 2585321"/>
              <a:gd name="connsiteX15" fmla="*/ 0 w 3252700"/>
              <a:gd name="connsiteY15" fmla="*/ 1266807 h 2585321"/>
              <a:gd name="connsiteX16" fmla="*/ 0 w 3252700"/>
              <a:gd name="connsiteY16" fmla="*/ 568771 h 2585321"/>
              <a:gd name="connsiteX17" fmla="*/ 0 w 3252700"/>
              <a:gd name="connsiteY17" fmla="*/ 0 h 2585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52700" h="2585321" extrusionOk="0">
                <a:moveTo>
                  <a:pt x="0" y="0"/>
                </a:moveTo>
                <a:cubicBezTo>
                  <a:pt x="160411" y="-2785"/>
                  <a:pt x="369380" y="-8309"/>
                  <a:pt x="618013" y="0"/>
                </a:cubicBezTo>
                <a:cubicBezTo>
                  <a:pt x="866646" y="8309"/>
                  <a:pt x="1115652" y="9711"/>
                  <a:pt x="1268553" y="0"/>
                </a:cubicBezTo>
                <a:cubicBezTo>
                  <a:pt x="1421454" y="-9711"/>
                  <a:pt x="1647513" y="23237"/>
                  <a:pt x="1854039" y="0"/>
                </a:cubicBezTo>
                <a:cubicBezTo>
                  <a:pt x="2060565" y="-23237"/>
                  <a:pt x="2350927" y="18630"/>
                  <a:pt x="2537106" y="0"/>
                </a:cubicBezTo>
                <a:cubicBezTo>
                  <a:pt x="2723285" y="-18630"/>
                  <a:pt x="3089686" y="34592"/>
                  <a:pt x="3252700" y="0"/>
                </a:cubicBezTo>
                <a:cubicBezTo>
                  <a:pt x="3231028" y="187239"/>
                  <a:pt x="3227599" y="451183"/>
                  <a:pt x="3252700" y="568771"/>
                </a:cubicBezTo>
                <a:cubicBezTo>
                  <a:pt x="3277801" y="686359"/>
                  <a:pt x="3260529" y="918850"/>
                  <a:pt x="3252700" y="1137541"/>
                </a:cubicBezTo>
                <a:cubicBezTo>
                  <a:pt x="3244872" y="1356232"/>
                  <a:pt x="3266137" y="1526823"/>
                  <a:pt x="3252700" y="1732165"/>
                </a:cubicBezTo>
                <a:cubicBezTo>
                  <a:pt x="3239263" y="1937507"/>
                  <a:pt x="3265294" y="2350257"/>
                  <a:pt x="3252700" y="2585321"/>
                </a:cubicBezTo>
                <a:cubicBezTo>
                  <a:pt x="2992050" y="2581211"/>
                  <a:pt x="2910181" y="2614872"/>
                  <a:pt x="2634687" y="2585321"/>
                </a:cubicBezTo>
                <a:cubicBezTo>
                  <a:pt x="2359193" y="2555770"/>
                  <a:pt x="2235885" y="2595737"/>
                  <a:pt x="1951620" y="2585321"/>
                </a:cubicBezTo>
                <a:cubicBezTo>
                  <a:pt x="1667355" y="2574905"/>
                  <a:pt x="1577326" y="2591655"/>
                  <a:pt x="1236026" y="2585321"/>
                </a:cubicBezTo>
                <a:cubicBezTo>
                  <a:pt x="894726" y="2578987"/>
                  <a:pt x="363128" y="2558171"/>
                  <a:pt x="0" y="2585321"/>
                </a:cubicBezTo>
                <a:cubicBezTo>
                  <a:pt x="16784" y="2400362"/>
                  <a:pt x="1741" y="2122525"/>
                  <a:pt x="0" y="1938991"/>
                </a:cubicBezTo>
                <a:cubicBezTo>
                  <a:pt x="-1741" y="1755457"/>
                  <a:pt x="-26213" y="1535418"/>
                  <a:pt x="0" y="1266807"/>
                </a:cubicBezTo>
                <a:cubicBezTo>
                  <a:pt x="26213" y="998196"/>
                  <a:pt x="-19884" y="917352"/>
                  <a:pt x="0" y="568771"/>
                </a:cubicBezTo>
                <a:cubicBezTo>
                  <a:pt x="19884" y="220190"/>
                  <a:pt x="2234" y="236505"/>
                  <a:pt x="0" y="0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miter lim="400000"/>
            <a:extLst>
              <a:ext uri="{C807C97D-BFC1-408E-A445-0C87EB9F89A2}">
                <ask:lineSketchStyleProps xmlns:ask="http://schemas.microsoft.com/office/drawing/2018/sketchyshapes" sd="34553341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b="1" dirty="0">
                <a:latin typeface="Arial Rounded MT Bold" panose="020F0704030504030204" pitchFamily="34" charset="0"/>
              </a:rPr>
              <a:t>Bonusweetje: dit is niet waar!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nl-NL" dirty="0">
              <a:latin typeface="Arial Rounded MT Bold" panose="020F0704030504030204" pitchFamily="34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dirty="0">
                <a:latin typeface="Arial Rounded MT Bold" panose="020F0704030504030204" pitchFamily="34" charset="0"/>
              </a:rPr>
              <a:t>Een broedende struisvogel de gewoonte heeft om bij gevaar zijn nek plat op de grond uit te strekken. Op die manier valt hij tussen het struikgewas niet op!</a:t>
            </a:r>
            <a:endParaRPr kumimoji="0" lang="nl-NL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 Rounded MT Bold" panose="020F070403050403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239434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5. Hoeveel nesten bouwt het moeraswinterkoninkje?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Hij bouwt geen nest</a:t>
            </a:r>
          </a:p>
          <a:p>
            <a:pPr marL="514350" indent="-514350">
              <a:buAutoNum type="alphaLcPeriod"/>
            </a:pPr>
            <a:r>
              <a:rPr lang="nl-NL" sz="2800" dirty="0"/>
              <a:t>1</a:t>
            </a:r>
          </a:p>
          <a:p>
            <a:pPr marL="514350" indent="-514350">
              <a:buAutoNum type="alphaLcPeriod"/>
            </a:pPr>
            <a:r>
              <a:rPr lang="nl-NL" sz="2800" dirty="0"/>
              <a:t>2</a:t>
            </a:r>
          </a:p>
          <a:p>
            <a:pPr marL="514350" indent="-514350">
              <a:buAutoNum type="alphaLcPeriod"/>
            </a:pPr>
            <a:r>
              <a:rPr lang="nl-NL" sz="2800" dirty="0"/>
              <a:t>22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3DDB41F-DF3A-4805-BA42-4095A392A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261" y="2828260"/>
            <a:ext cx="4199860" cy="314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8635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7320EE-136C-A88D-B69B-0CF19908A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900B57E-E9B8-50A0-0D6A-02B73B832715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F380D4B-8C4C-3AF5-F739-D21EFA22F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419" y="0"/>
            <a:ext cx="42331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2050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6. Sommige vogels bouwen geen nest. Welke plek gebruiken zij in plaats daarvan?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Een wespennest</a:t>
            </a:r>
          </a:p>
          <a:p>
            <a:pPr marL="514350" indent="-514350">
              <a:buAutoNum type="alphaLcPeriod"/>
            </a:pPr>
            <a:r>
              <a:rPr lang="nl-NL" sz="2800" dirty="0"/>
              <a:t>Op de richel van en klif</a:t>
            </a:r>
          </a:p>
          <a:p>
            <a:pPr marL="514350" indent="-514350">
              <a:buAutoNum type="alphaLcPeriod"/>
            </a:pPr>
            <a:r>
              <a:rPr lang="nl-NL" sz="2800" dirty="0"/>
              <a:t>Balancerend op een boomtak</a:t>
            </a:r>
          </a:p>
          <a:p>
            <a:pPr marL="514350" indent="-514350">
              <a:buAutoNum type="alphaLcPeriod"/>
            </a:pPr>
            <a:r>
              <a:rPr lang="nl-NL" sz="2800" dirty="0"/>
              <a:t>In een dikke hoop nijlpaardpoep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13755092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69754FC-4253-DDC3-D7A7-0C653139C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65" y="0"/>
            <a:ext cx="4295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9063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7. Welk dier heeft de hoogste hartslag?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Kwal</a:t>
            </a:r>
          </a:p>
          <a:p>
            <a:pPr marL="514350" indent="-514350">
              <a:buAutoNum type="alphaLcPeriod"/>
            </a:pPr>
            <a:r>
              <a:rPr lang="nl-NL" sz="2800" dirty="0"/>
              <a:t>Cavia</a:t>
            </a:r>
          </a:p>
          <a:p>
            <a:pPr marL="514350" indent="-514350">
              <a:buAutoNum type="alphaLcPeriod"/>
            </a:pPr>
            <a:r>
              <a:rPr lang="nl-NL" sz="2800" dirty="0"/>
              <a:t>Vleermuis</a:t>
            </a:r>
          </a:p>
          <a:p>
            <a:pPr marL="514350" indent="-514350">
              <a:buAutoNum type="alphaLcPeriod"/>
            </a:pPr>
            <a:r>
              <a:rPr lang="nl-NL" sz="2800" dirty="0"/>
              <a:t>Blauw vinvis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6463806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9C207D1A-0415-7DEC-A772-B2C192724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95" y="0"/>
            <a:ext cx="4657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72765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8. Hoe raakt een krokodil </a:t>
            </a:r>
            <a:br>
              <a:rPr lang="nl-NL" sz="4400" dirty="0"/>
            </a:br>
            <a:r>
              <a:rPr lang="nl-NL" sz="4400" dirty="0"/>
              <a:t>zijn warmte kwijt?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Zweten</a:t>
            </a:r>
          </a:p>
          <a:p>
            <a:pPr marL="514350" indent="-514350">
              <a:buAutoNum type="alphaLcPeriod"/>
            </a:pPr>
            <a:r>
              <a:rPr lang="nl-NL" sz="2800" dirty="0"/>
              <a:t>Zwemmen</a:t>
            </a:r>
          </a:p>
          <a:p>
            <a:pPr marL="514350" indent="-514350">
              <a:buAutoNum type="alphaLcPeriod"/>
            </a:pPr>
            <a:r>
              <a:rPr lang="nl-NL" sz="2800" dirty="0"/>
              <a:t>Via zijn poten</a:t>
            </a:r>
          </a:p>
          <a:p>
            <a:pPr marL="514350" indent="-514350">
              <a:buAutoNum type="alphaLcPeriod"/>
            </a:pPr>
            <a:r>
              <a:rPr lang="nl-NL" sz="2800" dirty="0"/>
              <a:t>Via zijn bek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25787631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kaart&#10;&#10;Automatisch gegenereerde beschrijving">
            <a:extLst>
              <a:ext uri="{FF2B5EF4-FFF2-40B4-BE49-F238E27FC236}">
                <a16:creationId xmlns:a16="http://schemas.microsoft.com/office/drawing/2014/main" id="{72C0E2AC-D9F6-9F3D-141D-B0F658884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557" y="0"/>
            <a:ext cx="5584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8481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A453D423-F8F0-3908-6D6B-017059D7E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584"/>
            <a:ext cx="4258969" cy="65188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Afbeelding 2" descr="Afbeelding met Menselijk gezicht, persoon, person, glimlach&#10;&#10;Automatisch gegenereerde beschrijving">
            <a:extLst>
              <a:ext uri="{FF2B5EF4-FFF2-40B4-BE49-F238E27FC236}">
                <a16:creationId xmlns:a16="http://schemas.microsoft.com/office/drawing/2014/main" id="{3DEE79FA-D723-C9DC-8B6D-6C7B5A873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8016">
            <a:off x="1179309" y="1428370"/>
            <a:ext cx="4200413" cy="4200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5EF3F7C0-1E78-70A1-2ADA-F295C9304F9E}"/>
              </a:ext>
            </a:extLst>
          </p:cNvPr>
          <p:cNvSpPr txBox="1"/>
          <p:nvPr/>
        </p:nvSpPr>
        <p:spPr>
          <a:xfrm>
            <a:off x="1875546" y="5763364"/>
            <a:ext cx="2807937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latin typeface="Agency FB" panose="020B0503020202020204" pitchFamily="34" charset="0"/>
              </a:rPr>
              <a:t>Adam Frost</a:t>
            </a:r>
            <a:endParaRPr kumimoji="0" lang="nl-NL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gency FB" panose="020B0503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689977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9. Hoe lang slapen koala’s per dag?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2 uur</a:t>
            </a:r>
          </a:p>
          <a:p>
            <a:pPr marL="514350" indent="-514350">
              <a:buAutoNum type="alphaLcPeriod"/>
            </a:pPr>
            <a:r>
              <a:rPr lang="nl-NL" sz="2800" dirty="0"/>
              <a:t>8 uur</a:t>
            </a:r>
          </a:p>
          <a:p>
            <a:pPr marL="514350" indent="-514350">
              <a:buAutoNum type="alphaLcPeriod"/>
            </a:pPr>
            <a:r>
              <a:rPr lang="nl-NL" sz="2800" dirty="0"/>
              <a:t>12 uur</a:t>
            </a:r>
          </a:p>
          <a:p>
            <a:pPr marL="514350" indent="-514350">
              <a:buAutoNum type="alphaLcPeriod"/>
            </a:pPr>
            <a:r>
              <a:rPr lang="nl-NL" sz="2800" dirty="0"/>
              <a:t>19 uur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202039825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4252629-6E79-0612-E325-D18E54DDA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626" y="0"/>
            <a:ext cx="56087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531301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10. Hoe noem je een groep kikkers?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nl-NL" sz="2800" dirty="0"/>
              <a:t>Troep</a:t>
            </a:r>
          </a:p>
          <a:p>
            <a:pPr marL="514350" indent="-514350">
              <a:buAutoNum type="alphaLcPeriod"/>
            </a:pPr>
            <a:r>
              <a:rPr lang="nl-NL" sz="2800" dirty="0"/>
              <a:t>Kudde</a:t>
            </a:r>
          </a:p>
          <a:p>
            <a:pPr marL="514350" indent="-514350">
              <a:buAutoNum type="alphaLcPeriod"/>
            </a:pPr>
            <a:r>
              <a:rPr lang="nl-NL" sz="2800" dirty="0"/>
              <a:t>Leger</a:t>
            </a:r>
          </a:p>
          <a:p>
            <a:pPr marL="514350" indent="-514350">
              <a:buAutoNum type="alphaLcPeriod"/>
            </a:pPr>
            <a:r>
              <a:rPr lang="nl-NL" sz="2800" dirty="0"/>
              <a:t>Zwerm</a:t>
            </a:r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  <a:p>
            <a:pPr marL="514350" indent="-514350">
              <a:buAutoNum type="alphaL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84120869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277EAB3-248C-0596-278E-EF619512A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591" y="0"/>
            <a:ext cx="5554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0201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275CAE0-6044-6BEA-63C3-C812C4998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5283">
            <a:off x="5837407" y="336872"/>
            <a:ext cx="5184467" cy="61842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 descr="Afbeelding met tekst, boekenkast, Menselijk gezicht, Publicatie&#10;&#10;Automatisch gegenereerde beschrijving">
            <a:extLst>
              <a:ext uri="{FF2B5EF4-FFF2-40B4-BE49-F238E27FC236}">
                <a16:creationId xmlns:a16="http://schemas.microsoft.com/office/drawing/2014/main" id="{4FAF7A91-390F-5DF5-9671-562ABBF5A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1460">
            <a:off x="809204" y="2395242"/>
            <a:ext cx="4984693" cy="2803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2428BB1-3A93-E2DA-89FF-0538B16F1410}"/>
              </a:ext>
            </a:extLst>
          </p:cNvPr>
          <p:cNvSpPr txBox="1"/>
          <p:nvPr/>
        </p:nvSpPr>
        <p:spPr>
          <a:xfrm>
            <a:off x="1003412" y="1408014"/>
            <a:ext cx="2807937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gency FB" panose="020B0503020202020204" pitchFamily="34" charset="0"/>
                <a:sym typeface="Calibri"/>
              </a:rPr>
              <a:t>Emma </a:t>
            </a:r>
            <a:r>
              <a:rPr kumimoji="0" lang="nl-NL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gency FB" panose="020B0503020202020204" pitchFamily="34" charset="0"/>
                <a:sym typeface="Calibri"/>
              </a:rPr>
              <a:t>Dods</a:t>
            </a:r>
            <a:endParaRPr kumimoji="0" lang="nl-NL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gency FB" panose="020B0503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732869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/>
          <a:lstStyle/>
          <a:p>
            <a:pPr algn="ctr"/>
            <a:r>
              <a:rPr lang="nl-NL" dirty="0"/>
              <a:t>1. Welk dier kan NIET </a:t>
            </a:r>
            <a:br>
              <a:rPr lang="nl-NL" dirty="0"/>
            </a:br>
            <a:r>
              <a:rPr lang="nl-NL" dirty="0"/>
              <a:t>in een boom klimmen?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Everzwijn</a:t>
            </a:r>
          </a:p>
          <a:p>
            <a:r>
              <a:rPr lang="nl-NL" sz="2800" dirty="0"/>
              <a:t>b. Klimbaars (een baars is een soort vis)</a:t>
            </a:r>
          </a:p>
          <a:p>
            <a:r>
              <a:rPr lang="nl-NL" sz="2800" dirty="0"/>
              <a:t>c. Grijze vos</a:t>
            </a:r>
          </a:p>
          <a:p>
            <a:r>
              <a:rPr lang="nl-NL" sz="2800" dirty="0"/>
              <a:t>d</a:t>
            </a:r>
            <a:r>
              <a:rPr lang="nl-NL" sz="2800"/>
              <a:t>. </a:t>
            </a:r>
            <a:r>
              <a:rPr lang="nl-NL" sz="2800" dirty="0"/>
              <a:t>Kokoskrab</a:t>
            </a:r>
          </a:p>
        </p:txBody>
      </p:sp>
    </p:spTree>
    <p:extLst>
      <p:ext uri="{BB962C8B-B14F-4D97-AF65-F5344CB8AC3E}">
        <p14:creationId xmlns:p14="http://schemas.microsoft.com/office/powerpoint/2010/main" val="54762211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B2A4B6A-1E3E-DD5E-8C9A-47DC63BE6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5" y="0"/>
            <a:ext cx="484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737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2. Uit welk dier kan je levend ontsnappen</a:t>
            </a:r>
            <a:br>
              <a:rPr lang="nl-NL" sz="4400" dirty="0"/>
            </a:br>
            <a:r>
              <a:rPr lang="nl-NL" sz="4400" dirty="0"/>
              <a:t>als je er door wordt opgeslokt?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Leeuw</a:t>
            </a:r>
          </a:p>
          <a:p>
            <a:r>
              <a:rPr lang="nl-NL" sz="2800" dirty="0"/>
              <a:t>b. Nijlpaard</a:t>
            </a:r>
          </a:p>
          <a:p>
            <a:r>
              <a:rPr lang="nl-NL" sz="2800" dirty="0"/>
              <a:t>c. Mensenhaai</a:t>
            </a:r>
          </a:p>
          <a:p>
            <a:r>
              <a:rPr lang="nl-NL" sz="2800" dirty="0"/>
              <a:t>d. Potvis</a:t>
            </a:r>
          </a:p>
        </p:txBody>
      </p:sp>
    </p:spTree>
    <p:extLst>
      <p:ext uri="{BB962C8B-B14F-4D97-AF65-F5344CB8AC3E}">
        <p14:creationId xmlns:p14="http://schemas.microsoft.com/office/powerpoint/2010/main" val="425685445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B985ACF7-097E-4BB9-DC4C-ECC83C7F9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433" y="0"/>
            <a:ext cx="44171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1657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oem, plant, blad, boom&#10;&#10;Automatisch gegenereerde beschrijving">
            <a:extLst>
              <a:ext uri="{FF2B5EF4-FFF2-40B4-BE49-F238E27FC236}">
                <a16:creationId xmlns:a16="http://schemas.microsoft.com/office/drawing/2014/main" id="{EF61303E-7D25-2220-62B9-E614292A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EC4FBD-418D-969E-D708-EEDD22DB3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9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3. Hoeveel water drinkt een olifant per dag?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6E8E897-FC2D-E526-7554-C37345C79BA9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822586" y="3285460"/>
            <a:ext cx="6159435" cy="2615610"/>
          </a:xfrm>
        </p:spPr>
        <p:txBody>
          <a:bodyPr>
            <a:normAutofit/>
          </a:bodyPr>
          <a:lstStyle/>
          <a:p>
            <a:r>
              <a:rPr lang="nl-NL" sz="2800" dirty="0"/>
              <a:t>a. 2 liter</a:t>
            </a:r>
          </a:p>
          <a:p>
            <a:r>
              <a:rPr lang="nl-NL" sz="2800" dirty="0"/>
              <a:t>b. 20 liter</a:t>
            </a:r>
          </a:p>
          <a:p>
            <a:r>
              <a:rPr lang="nl-NL" sz="2800" dirty="0"/>
              <a:t>c. 200 liter</a:t>
            </a:r>
          </a:p>
          <a:p>
            <a:r>
              <a:rPr lang="nl-NL" sz="2800" dirty="0"/>
              <a:t>d. 2000 liter</a:t>
            </a:r>
          </a:p>
        </p:txBody>
      </p:sp>
    </p:spTree>
    <p:extLst>
      <p:ext uri="{BB962C8B-B14F-4D97-AF65-F5344CB8AC3E}">
        <p14:creationId xmlns:p14="http://schemas.microsoft.com/office/powerpoint/2010/main" val="282524821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8ECA06B3-C865-B386-678E-7D82F1D28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05" y="0"/>
            <a:ext cx="4491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4131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276</Words>
  <Application>Microsoft Office PowerPoint</Application>
  <PresentationFormat>Breedbeeld</PresentationFormat>
  <Paragraphs>63</Paragraphs>
  <Slides>23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9" baseType="lpstr">
      <vt:lpstr>Agency FB</vt:lpstr>
      <vt:lpstr>Arial</vt:lpstr>
      <vt:lpstr>Arial Rounded MT Bold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1. Welk dier kan NIET  in een boom klimmen?</vt:lpstr>
      <vt:lpstr>PowerPoint-presentatie</vt:lpstr>
      <vt:lpstr>2. Uit welk dier kan je levend ontsnappen als je er door wordt opgeslokt?</vt:lpstr>
      <vt:lpstr>PowerPoint-presentatie</vt:lpstr>
      <vt:lpstr>3. Hoeveel water drinkt een olifant per dag?</vt:lpstr>
      <vt:lpstr>PowerPoint-presentatie</vt:lpstr>
      <vt:lpstr>4. Welke vreemd voorwerp is wel eens terechtgekomen in de maag van een struisvogel?</vt:lpstr>
      <vt:lpstr>PowerPoint-presentatie</vt:lpstr>
      <vt:lpstr>5. Hoeveel nesten bouwt het moeraswinterkoninkje?</vt:lpstr>
      <vt:lpstr>PowerPoint-presentatie</vt:lpstr>
      <vt:lpstr>6. Sommige vogels bouwen geen nest. Welke plek gebruiken zij in plaats daarvan?</vt:lpstr>
      <vt:lpstr>PowerPoint-presentatie</vt:lpstr>
      <vt:lpstr>7. Welk dier heeft de hoogste hartslag?</vt:lpstr>
      <vt:lpstr>PowerPoint-presentatie</vt:lpstr>
      <vt:lpstr>8. Hoe raakt een krokodil  zijn warmte kwijt?</vt:lpstr>
      <vt:lpstr>PowerPoint-presentatie</vt:lpstr>
      <vt:lpstr>9. Hoe lang slapen koala’s per dag?</vt:lpstr>
      <vt:lpstr>PowerPoint-presentatie</vt:lpstr>
      <vt:lpstr>10. Hoe noem je een groep kikkers?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2024-01-10T10:45:05Z</dcterms:modified>
</cp:coreProperties>
</file>