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 b="def" i="def"/>
      <a:tcStyle>
        <a:tcBdr/>
        <a:fill>
          <a:solidFill>
            <a:srgbClr val="E9EFF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09" name="Shape 10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/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/>
            <a:r>
              <a:t>Titeltekst</a:t>
            </a:r>
          </a:p>
        </p:txBody>
      </p:sp>
      <p:sp>
        <p:nvSpPr>
          <p:cNvPr id="12" name="Hoofdtekst - niveau één…"/>
          <p:cNvSpPr txBox="1"/>
          <p:nvPr>
            <p:ph type="body" sz="quarter" idx="1"/>
          </p:nvPr>
        </p:nvSpPr>
        <p:spPr>
          <a:xfrm>
            <a:off x="1524000" y="3602037"/>
            <a:ext cx="9144000" cy="1655765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0" algn="ctr">
              <a:buSzTx/>
              <a:buFontTx/>
              <a:buNone/>
              <a:defRPr sz="2400"/>
            </a:lvl2pPr>
            <a:lvl3pPr marL="0" indent="0" algn="ctr">
              <a:buSzTx/>
              <a:buFontTx/>
              <a:buNone/>
              <a:defRPr sz="2400"/>
            </a:lvl3pPr>
            <a:lvl4pPr marL="0" indent="0" algn="ctr">
              <a:buSzTx/>
              <a:buFontTx/>
              <a:buNone/>
              <a:defRPr sz="2400"/>
            </a:lvl4pPr>
            <a:lvl5pPr marL="0" indent="0" algn="ctr">
              <a:buSzTx/>
              <a:buFontTx/>
              <a:buNone/>
              <a:defRPr sz="24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iteltekst"/>
          <p:cNvSpPr txBox="1"/>
          <p:nvPr>
            <p:ph type="title"/>
          </p:nvPr>
        </p:nvSpPr>
        <p:spPr>
          <a:xfrm>
            <a:off x="1188721" y="5177790"/>
            <a:ext cx="9814560" cy="1200153"/>
          </a:xfrm>
          <a:prstGeom prst="rect">
            <a:avLst/>
          </a:prstGeom>
        </p:spPr>
        <p:txBody>
          <a:bodyPr/>
          <a:lstStyle>
            <a:lvl1pPr>
              <a:defRPr sz="57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93" name="Dianummer"/>
          <p:cNvSpPr txBox="1"/>
          <p:nvPr>
            <p:ph type="sldNum" sz="quarter" idx="2"/>
          </p:nvPr>
        </p:nvSpPr>
        <p:spPr>
          <a:xfrm>
            <a:off x="8478981" y="6232200"/>
            <a:ext cx="258620" cy="2483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pPr/>
            <a:r>
              <a:t>Titeltekst</a:t>
            </a:r>
          </a:p>
        </p:txBody>
      </p:sp>
      <p:sp>
        <p:nvSpPr>
          <p:cNvPr id="101" name="Hoofdtekst - niveau één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 lIns="45718" tIns="45718" rIns="45718" bIns="45718"/>
          <a:lstStyle>
            <a:lvl3pPr marL="1234438" indent="-320038"/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02" name="Dianummer"/>
          <p:cNvSpPr txBox="1"/>
          <p:nvPr>
            <p:ph type="sldNum" sz="quarter" idx="2"/>
          </p:nvPr>
        </p:nvSpPr>
        <p:spPr>
          <a:xfrm>
            <a:off x="11095178" y="6414761"/>
            <a:ext cx="258623" cy="248303"/>
          </a:xfrm>
          <a:prstGeom prst="rect">
            <a:avLst/>
          </a:prstGeom>
        </p:spPr>
        <p:txBody>
          <a:bodyPr lIns="45718" tIns="45718" rIns="45718" bIns="45718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21" name="Hoofdtekst - niveau één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22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eltekst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Titeltekst</a:t>
            </a:r>
          </a:p>
        </p:txBody>
      </p:sp>
      <p:sp>
        <p:nvSpPr>
          <p:cNvPr id="30" name="Hoofdtekst - niveau één…"/>
          <p:cNvSpPr txBox="1"/>
          <p:nvPr>
            <p:ph type="body" sz="quarter" idx="1"/>
          </p:nvPr>
        </p:nvSpPr>
        <p:spPr>
          <a:xfrm>
            <a:off x="831850" y="4589462"/>
            <a:ext cx="10515600" cy="1500190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31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39" name="Hoofdtekst - niveau één…"/>
          <p:cNvSpPr txBox="1"/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0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eltekst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48" name="Hoofdtekst - niveau één…"/>
          <p:cNvSpPr txBox="1"/>
          <p:nvPr>
            <p:ph type="body" sz="quarter" idx="1"/>
          </p:nvPr>
        </p:nvSpPr>
        <p:spPr>
          <a:xfrm>
            <a:off x="839787" y="1681163"/>
            <a:ext cx="5157790" cy="82391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 sz="2400"/>
            </a:lvl1pPr>
            <a:lvl2pPr marL="0" indent="0">
              <a:buSzTx/>
              <a:buFontTx/>
              <a:buNone/>
              <a:defRPr b="1" sz="2400"/>
            </a:lvl2pPr>
            <a:lvl3pPr marL="0" indent="0">
              <a:buSzTx/>
              <a:buFontTx/>
              <a:buNone/>
              <a:defRPr b="1" sz="2400"/>
            </a:lvl3pPr>
            <a:lvl4pPr marL="0" indent="0">
              <a:buSzTx/>
              <a:buFontTx/>
              <a:buNone/>
              <a:defRPr b="1" sz="2400"/>
            </a:lvl4pPr>
            <a:lvl5pPr marL="0" indent="0">
              <a:buSzTx/>
              <a:buFontTx/>
              <a:buNone/>
              <a:defRPr b="1" sz="24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9" name="Tijdelijke aanduiding voor tekst 4"/>
          <p:cNvSpPr/>
          <p:nvPr>
            <p:ph type="body" sz="quarter" idx="21"/>
          </p:nvPr>
        </p:nvSpPr>
        <p:spPr>
          <a:xfrm>
            <a:off x="6172200" y="1681163"/>
            <a:ext cx="5183188" cy="823914"/>
          </a:xfrm>
          <a:prstGeom prst="rect">
            <a:avLst/>
          </a:prstGeom>
        </p:spPr>
        <p:txBody>
          <a:bodyPr anchor="b"/>
          <a:lstStyle/>
          <a:p>
            <a:pPr/>
          </a:p>
        </p:txBody>
      </p:sp>
      <p:sp>
        <p:nvSpPr>
          <p:cNvPr id="50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58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eltekst"/>
          <p:cNvSpPr txBox="1"/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Titeltekst</a:t>
            </a:r>
          </a:p>
        </p:txBody>
      </p:sp>
      <p:sp>
        <p:nvSpPr>
          <p:cNvPr id="73" name="Hoofdtekst - niveau één…"/>
          <p:cNvSpPr txBox="1"/>
          <p:nvPr>
            <p:ph type="body" sz="half" idx="1"/>
          </p:nvPr>
        </p:nvSpPr>
        <p:spPr>
          <a:xfrm>
            <a:off x="5183187" y="987425"/>
            <a:ext cx="617220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4" name="Tijdelijke aanduiding voor tekst 3"/>
          <p:cNvSpPr/>
          <p:nvPr>
            <p:ph type="body" sz="quarter" idx="21"/>
          </p:nvPr>
        </p:nvSpPr>
        <p:spPr>
          <a:xfrm>
            <a:off x="839786" y="2057400"/>
            <a:ext cx="3932242" cy="3811588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75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eltekst"/>
          <p:cNvSpPr txBox="1"/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Titeltekst</a:t>
            </a:r>
          </a:p>
        </p:txBody>
      </p:sp>
      <p:sp>
        <p:nvSpPr>
          <p:cNvPr id="83" name="Tijdelijke aanduiding voor afbeelding 2"/>
          <p:cNvSpPr/>
          <p:nvPr>
            <p:ph type="pic" sz="half" idx="21"/>
          </p:nvPr>
        </p:nvSpPr>
        <p:spPr>
          <a:xfrm>
            <a:off x="5183187" y="987425"/>
            <a:ext cx="6172203" cy="48736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84" name="Hoofdtekst - niveau één…"/>
          <p:cNvSpPr txBox="1"/>
          <p:nvPr>
            <p:ph type="body" sz="quarter" idx="1"/>
          </p:nvPr>
        </p:nvSpPr>
        <p:spPr>
          <a:xfrm>
            <a:off x="839787" y="2057400"/>
            <a:ext cx="3932240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0">
              <a:buSzTx/>
              <a:buFontTx/>
              <a:buNone/>
              <a:defRPr sz="1600"/>
            </a:lvl2pPr>
            <a:lvl3pPr marL="0" indent="0">
              <a:buSzTx/>
              <a:buFontTx/>
              <a:buNone/>
              <a:defRPr sz="1600"/>
            </a:lvl3pPr>
            <a:lvl4pPr marL="0" indent="0">
              <a:buSzTx/>
              <a:buFontTx/>
              <a:buNone/>
              <a:defRPr sz="1600"/>
            </a:lvl4pPr>
            <a:lvl5pPr marL="0" indent="0">
              <a:buSzTx/>
              <a:buFontTx/>
              <a:buNone/>
              <a:defRPr sz="16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85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normAutofit fontScale="100000" lnSpcReduction="0"/>
          </a:bodyPr>
          <a:lstStyle/>
          <a:p>
            <a:pPr/>
            <a:r>
              <a:t>Titeltekst</a:t>
            </a:r>
          </a:p>
        </p:txBody>
      </p:sp>
      <p:sp>
        <p:nvSpPr>
          <p:cNvPr id="3" name="Hoofdtekst - niveau één…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/>
          <p:nvPr>
            <p:ph type="sldNum" sz="quarter" idx="2"/>
          </p:nvPr>
        </p:nvSpPr>
        <p:spPr>
          <a:xfrm>
            <a:off x="11095181" y="6414762"/>
            <a:ext cx="258620" cy="248302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34438" marR="0" indent="-320038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.png"/><Relationship Id="rId3" Type="http://schemas.openxmlformats.org/officeDocument/2006/relationships/image" Target="../media/image1.jpeg"/><Relationship Id="rId4" Type="http://schemas.openxmlformats.org/officeDocument/2006/relationships/image" Target="../media/image2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tif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tif"/><Relationship Id="rId3" Type="http://schemas.openxmlformats.org/officeDocument/2006/relationships/image" Target="../media/image8.tif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3" Type="http://schemas.openxmlformats.org/officeDocument/2006/relationships/image" Target="../media/image1.tif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jpe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2.tif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3.tif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tif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tif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Groepeer"/>
          <p:cNvGrpSpPr/>
          <p:nvPr/>
        </p:nvGrpSpPr>
        <p:grpSpPr>
          <a:xfrm>
            <a:off x="5656162" y="1353541"/>
            <a:ext cx="6176851" cy="4150918"/>
            <a:chOff x="-1" y="-1"/>
            <a:chExt cx="6176849" cy="4150917"/>
          </a:xfrm>
        </p:grpSpPr>
        <p:pic>
          <p:nvPicPr>
            <p:cNvPr id="111" name="Graphic 1" descr="Graphic 1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2" y="-2"/>
              <a:ext cx="6176851" cy="247074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12" name="image4.jpeg" descr="image4.jpe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79754" y="2361914"/>
              <a:ext cx="6038658" cy="178900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14" name="Picture 4" descr="Picture 4"/>
          <p:cNvPicPr>
            <a:picLocks noChangeAspect="1"/>
          </p:cNvPicPr>
          <p:nvPr/>
        </p:nvPicPr>
        <p:blipFill>
          <a:blip r:embed="rId4">
            <a:extLst/>
          </a:blip>
          <a:srcRect l="21019" t="0" r="46040" b="0"/>
          <a:stretch>
            <a:fillRect/>
          </a:stretch>
        </p:blipFill>
        <p:spPr>
          <a:xfrm>
            <a:off x="-24219" y="0"/>
            <a:ext cx="4141502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15" name="Picture 4" descr="Picture 4"/>
          <p:cNvPicPr>
            <a:picLocks noChangeAspect="1"/>
          </p:cNvPicPr>
          <p:nvPr/>
        </p:nvPicPr>
        <p:blipFill>
          <a:blip r:embed="rId4">
            <a:extLst/>
          </a:blip>
          <a:srcRect l="15266" t="0" r="43816" b="0"/>
          <a:stretch>
            <a:fillRect/>
          </a:stretch>
        </p:blipFill>
        <p:spPr>
          <a:xfrm>
            <a:off x="-36343" y="0"/>
            <a:ext cx="5144226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Afbeelding" descr="Afbeeldi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Afbeelding" descr="Afbeelding"/>
          <p:cNvPicPr>
            <a:picLocks noChangeAspect="1"/>
          </p:cNvPicPr>
          <p:nvPr/>
        </p:nvPicPr>
        <p:blipFill>
          <a:blip r:embed="rId2">
            <a:extLst/>
          </a:blip>
          <a:srcRect l="0" t="0" r="23051" b="0"/>
          <a:stretch>
            <a:fillRect/>
          </a:stretch>
        </p:blipFill>
        <p:spPr>
          <a:xfrm>
            <a:off x="-98112" y="-7986"/>
            <a:ext cx="7932190" cy="685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59" name="Afbeelding" descr="Afbeelding"/>
          <p:cNvPicPr>
            <a:picLocks noChangeAspect="1"/>
          </p:cNvPicPr>
          <p:nvPr/>
        </p:nvPicPr>
        <p:blipFill>
          <a:blip r:embed="rId3">
            <a:extLst/>
          </a:blip>
          <a:srcRect l="43921" t="0" r="13072" b="0"/>
          <a:stretch>
            <a:fillRect/>
          </a:stretch>
        </p:blipFill>
        <p:spPr>
          <a:xfrm>
            <a:off x="7784916" y="-7986"/>
            <a:ext cx="4432684" cy="6858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20190219_TT_ICONEN_CMYK-8-cirkel-met-alle-iconen.jpg" descr="20190219_TT_ICONEN_CMYK-8-cirkel-met-alle-iconen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62385" y="189347"/>
            <a:ext cx="7667229" cy="5785845"/>
          </a:xfrm>
          <a:prstGeom prst="rect">
            <a:avLst/>
          </a:prstGeom>
          <a:ln w="12700">
            <a:miter lim="400000"/>
          </a:ln>
        </p:spPr>
      </p:pic>
      <p:sp>
        <p:nvSpPr>
          <p:cNvPr id="118" name="Rechthoek"/>
          <p:cNvSpPr/>
          <p:nvPr/>
        </p:nvSpPr>
        <p:spPr>
          <a:xfrm>
            <a:off x="8905775" y="2570477"/>
            <a:ext cx="2018615" cy="59224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/>
          </a:p>
        </p:txBody>
      </p:sp>
      <p:sp>
        <p:nvSpPr>
          <p:cNvPr id="119" name="Rechthoek"/>
          <p:cNvSpPr/>
          <p:nvPr/>
        </p:nvSpPr>
        <p:spPr>
          <a:xfrm>
            <a:off x="7117080" y="-58423"/>
            <a:ext cx="1938409" cy="110118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/>
          </a:p>
        </p:txBody>
      </p:sp>
      <p:sp>
        <p:nvSpPr>
          <p:cNvPr id="120" name="Zeven werelden van techniek"/>
          <p:cNvSpPr txBox="1"/>
          <p:nvPr/>
        </p:nvSpPr>
        <p:spPr>
          <a:xfrm>
            <a:off x="3663855" y="6238742"/>
            <a:ext cx="5390512" cy="548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3200">
                <a:solidFill>
                  <a:srgbClr val="49539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Zeven werelden van techniek</a:t>
            </a:r>
          </a:p>
        </p:txBody>
      </p:sp>
      <p:pic>
        <p:nvPicPr>
          <p:cNvPr id="121" name="Afbeelding" descr="Afbeeldi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951726" y="3005600"/>
            <a:ext cx="3233905" cy="173176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Afbeelding 10" descr="Afbeelding 10"/>
          <p:cNvPicPr>
            <a:picLocks noChangeAspect="1"/>
          </p:cNvPicPr>
          <p:nvPr/>
        </p:nvPicPr>
        <p:blipFill>
          <a:blip r:embed="rId2">
            <a:extLst/>
          </a:blip>
          <a:srcRect l="23794" t="0" r="17380" b="0"/>
          <a:stretch>
            <a:fillRect/>
          </a:stretch>
        </p:blipFill>
        <p:spPr>
          <a:xfrm>
            <a:off x="-70031" y="3474720"/>
            <a:ext cx="2970467" cy="3383248"/>
          </a:xfrm>
          <a:prstGeom prst="rect">
            <a:avLst/>
          </a:prstGeom>
          <a:ln w="12700">
            <a:miter lim="400000"/>
          </a:ln>
        </p:spPr>
      </p:pic>
      <p:pic>
        <p:nvPicPr>
          <p:cNvPr id="124" name="Afbeelding 4" descr="Afbeelding 4"/>
          <p:cNvPicPr>
            <a:picLocks noChangeAspect="1"/>
          </p:cNvPicPr>
          <p:nvPr/>
        </p:nvPicPr>
        <p:blipFill>
          <a:blip r:embed="rId3">
            <a:extLst/>
          </a:blip>
          <a:srcRect l="25301" t="0" r="8851" b="3"/>
          <a:stretch>
            <a:fillRect/>
          </a:stretch>
        </p:blipFill>
        <p:spPr>
          <a:xfrm>
            <a:off x="3059901" y="3474718"/>
            <a:ext cx="2970467" cy="3383282"/>
          </a:xfrm>
          <a:prstGeom prst="rect">
            <a:avLst/>
          </a:prstGeom>
          <a:ln w="12700">
            <a:miter lim="400000"/>
          </a:ln>
        </p:spPr>
      </p:pic>
      <p:sp>
        <p:nvSpPr>
          <p:cNvPr id="125" name="Content Placeholder 14"/>
          <p:cNvSpPr txBox="1"/>
          <p:nvPr>
            <p:ph type="body" sz="quarter" idx="1"/>
          </p:nvPr>
        </p:nvSpPr>
        <p:spPr>
          <a:xfrm>
            <a:off x="6479647" y="3851909"/>
            <a:ext cx="5366612" cy="2417409"/>
          </a:xfrm>
          <a:prstGeom prst="rect">
            <a:avLst/>
          </a:prstGeom>
        </p:spPr>
        <p:txBody>
          <a:bodyPr/>
          <a:lstStyle/>
          <a:p>
            <a:pPr>
              <a:defRPr sz="1800">
                <a:solidFill>
                  <a:srgbClr val="FFFFFF"/>
                </a:solidFill>
              </a:defRPr>
            </a:pPr>
            <a:r>
              <a:t>Pak melk</a:t>
            </a:r>
          </a:p>
          <a:p>
            <a:pPr>
              <a:defRPr sz="1800">
                <a:solidFill>
                  <a:srgbClr val="FFFFFF"/>
                </a:solidFill>
              </a:defRPr>
            </a:pPr>
            <a:r>
              <a:t>Bonen in een pot</a:t>
            </a:r>
          </a:p>
          <a:p>
            <a:pPr>
              <a:defRPr sz="1800">
                <a:solidFill>
                  <a:srgbClr val="FFFFFF"/>
                </a:solidFill>
              </a:defRPr>
            </a:pPr>
            <a:r>
              <a:t>Brood</a:t>
            </a:r>
          </a:p>
          <a:p>
            <a:pPr>
              <a:defRPr sz="1800">
                <a:solidFill>
                  <a:srgbClr val="FFFFFF"/>
                </a:solidFill>
              </a:defRPr>
            </a:pPr>
            <a:r>
              <a:t>Appelmoes</a:t>
            </a:r>
          </a:p>
          <a:p>
            <a:pPr>
              <a:defRPr sz="1800">
                <a:solidFill>
                  <a:srgbClr val="FFFFFF"/>
                </a:solidFill>
              </a:defRPr>
            </a:pPr>
            <a:r>
              <a:t>Pluimveebedrijf</a:t>
            </a:r>
          </a:p>
          <a:p>
            <a:pPr>
              <a:defRPr sz="1800">
                <a:solidFill>
                  <a:srgbClr val="FFFFFF"/>
                </a:solidFill>
              </a:defRPr>
            </a:pPr>
            <a:r>
              <a:t>Tractor die oogst</a:t>
            </a:r>
          </a:p>
        </p:txBody>
      </p:sp>
      <p:pic>
        <p:nvPicPr>
          <p:cNvPr id="126" name="Afbeelding 2" descr="Afbeelding 2"/>
          <p:cNvPicPr>
            <a:picLocks noChangeAspect="1"/>
          </p:cNvPicPr>
          <p:nvPr/>
        </p:nvPicPr>
        <p:blipFill>
          <a:blip r:embed="rId4">
            <a:extLst/>
          </a:blip>
          <a:srcRect l="0" t="15723" r="0" b="0"/>
          <a:stretch>
            <a:fillRect/>
          </a:stretch>
        </p:blipFill>
        <p:spPr>
          <a:xfrm>
            <a:off x="6213392" y="3474718"/>
            <a:ext cx="6030368" cy="338328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7" name="Afbeelding 6" descr="Afbeelding 6"/>
          <p:cNvPicPr>
            <a:picLocks noChangeAspect="1"/>
          </p:cNvPicPr>
          <p:nvPr/>
        </p:nvPicPr>
        <p:blipFill>
          <a:blip r:embed="rId5">
            <a:extLst/>
          </a:blip>
          <a:srcRect l="15802" t="12204" r="6544" b="6413"/>
          <a:stretch>
            <a:fillRect/>
          </a:stretch>
        </p:blipFill>
        <p:spPr>
          <a:xfrm>
            <a:off x="-1136928" y="-38140"/>
            <a:ext cx="5107856" cy="335094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8" name="Afbeelding 8" descr="Afbeelding 8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7332450" y="0"/>
            <a:ext cx="4974059" cy="33128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9" name="Afbeelding 11" descr="Afbeelding 11"/>
          <p:cNvPicPr>
            <a:picLocks noChangeAspect="1"/>
          </p:cNvPicPr>
          <p:nvPr/>
        </p:nvPicPr>
        <p:blipFill>
          <a:blip r:embed="rId7">
            <a:extLst/>
          </a:blip>
          <a:srcRect l="0" t="0" r="61114" b="0"/>
          <a:stretch>
            <a:fillRect/>
          </a:stretch>
        </p:blipFill>
        <p:spPr>
          <a:xfrm>
            <a:off x="4166456" y="-38140"/>
            <a:ext cx="2970468" cy="335094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71419" y="696020"/>
            <a:ext cx="9144001" cy="564832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09243" y="791853"/>
            <a:ext cx="5715003" cy="5715002"/>
          </a:xfrm>
          <a:prstGeom prst="rect">
            <a:avLst/>
          </a:prstGeom>
          <a:ln w="12700">
            <a:miter lim="400000"/>
          </a:ln>
        </p:spPr>
      </p:pic>
      <p:pic>
        <p:nvPicPr>
          <p:cNvPr id="134" name="Picture 4" descr="Picture 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03948" y="1625290"/>
            <a:ext cx="5010152" cy="404812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Driehoek 40"/>
          <p:cNvSpPr/>
          <p:nvPr/>
        </p:nvSpPr>
        <p:spPr>
          <a:xfrm rot="16200000">
            <a:off x="7378557" y="5099525"/>
            <a:ext cx="1624029" cy="495222"/>
          </a:xfrm>
          <a:prstGeom prst="triangl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 defTabSz="822960">
              <a:defRPr sz="1000"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pic>
        <p:nvPicPr>
          <p:cNvPr id="137" name="Afbeelding" descr="Afbeeldi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507838" y="0"/>
            <a:ext cx="7201723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38" name="Pijl"/>
          <p:cNvSpPr/>
          <p:nvPr/>
        </p:nvSpPr>
        <p:spPr>
          <a:xfrm rot="909869">
            <a:off x="4353233" y="3023342"/>
            <a:ext cx="504552" cy="355348"/>
          </a:xfrm>
          <a:prstGeom prst="rightArrow">
            <a:avLst>
              <a:gd name="adj1" fmla="val 41188"/>
              <a:gd name="adj2" fmla="val 81280"/>
            </a:avLst>
          </a:prstGeom>
          <a:solidFill>
            <a:srgbClr val="F4D401"/>
          </a:solidFill>
          <a:ln w="38100">
            <a:solidFill>
              <a:srgbClr val="4E5056"/>
            </a:solidFill>
            <a:miter/>
          </a:ln>
        </p:spPr>
        <p:txBody>
          <a:bodyPr lIns="45718" tIns="45718" rIns="45718" bIns="45718" anchor="ctr"/>
          <a:lstStyle/>
          <a:p>
            <a:pPr/>
          </a:p>
        </p:txBody>
      </p:sp>
      <p:sp>
        <p:nvSpPr>
          <p:cNvPr id="139" name="Pijl"/>
          <p:cNvSpPr/>
          <p:nvPr/>
        </p:nvSpPr>
        <p:spPr>
          <a:xfrm rot="1141917">
            <a:off x="5610533" y="3596070"/>
            <a:ext cx="504552" cy="355348"/>
          </a:xfrm>
          <a:prstGeom prst="rightArrow">
            <a:avLst>
              <a:gd name="adj1" fmla="val 41188"/>
              <a:gd name="adj2" fmla="val 81280"/>
            </a:avLst>
          </a:prstGeom>
          <a:solidFill>
            <a:srgbClr val="F4D401"/>
          </a:solidFill>
          <a:ln w="38100">
            <a:solidFill>
              <a:srgbClr val="4E5056"/>
            </a:solidFill>
            <a:miter/>
          </a:ln>
        </p:spPr>
        <p:txBody>
          <a:bodyPr lIns="45718" tIns="45718" rIns="45718" bIns="45718" anchor="ctr"/>
          <a:lstStyle/>
          <a:p>
            <a:pPr/>
          </a:p>
        </p:txBody>
      </p:sp>
      <p:sp>
        <p:nvSpPr>
          <p:cNvPr id="140" name="Pijl"/>
          <p:cNvSpPr/>
          <p:nvPr/>
        </p:nvSpPr>
        <p:spPr>
          <a:xfrm rot="17701926">
            <a:off x="3261033" y="3239653"/>
            <a:ext cx="504552" cy="355350"/>
          </a:xfrm>
          <a:prstGeom prst="rightArrow">
            <a:avLst>
              <a:gd name="adj1" fmla="val 41188"/>
              <a:gd name="adj2" fmla="val 81280"/>
            </a:avLst>
          </a:prstGeom>
          <a:solidFill>
            <a:srgbClr val="F4D401"/>
          </a:solidFill>
          <a:ln w="38100">
            <a:solidFill>
              <a:srgbClr val="4E5056"/>
            </a:solidFill>
            <a:miter/>
          </a:ln>
        </p:spPr>
        <p:txBody>
          <a:bodyPr lIns="45718" tIns="45718" rIns="45718" bIns="45718" anchor="ctr"/>
          <a:lstStyle/>
          <a:p>
            <a:pPr/>
          </a:p>
        </p:txBody>
      </p:sp>
      <p:sp>
        <p:nvSpPr>
          <p:cNvPr id="141" name="Pijl"/>
          <p:cNvSpPr/>
          <p:nvPr/>
        </p:nvSpPr>
        <p:spPr>
          <a:xfrm rot="20460000">
            <a:off x="7058331" y="3721841"/>
            <a:ext cx="504552" cy="355348"/>
          </a:xfrm>
          <a:prstGeom prst="rightArrow">
            <a:avLst>
              <a:gd name="adj1" fmla="val 41188"/>
              <a:gd name="adj2" fmla="val 81280"/>
            </a:avLst>
          </a:prstGeom>
          <a:solidFill>
            <a:srgbClr val="F4D401"/>
          </a:solidFill>
          <a:ln w="38100">
            <a:solidFill>
              <a:srgbClr val="4E5056"/>
            </a:solidFill>
            <a:miter/>
          </a:ln>
        </p:spPr>
        <p:txBody>
          <a:bodyPr lIns="45718" tIns="45718" rIns="45718" bIns="45718" anchor="ctr"/>
          <a:lstStyle/>
          <a:p>
            <a:pPr/>
          </a:p>
        </p:txBody>
      </p:sp>
      <p:sp>
        <p:nvSpPr>
          <p:cNvPr id="142" name="Pijl"/>
          <p:cNvSpPr/>
          <p:nvPr/>
        </p:nvSpPr>
        <p:spPr>
          <a:xfrm rot="4264611">
            <a:off x="8747431" y="3276710"/>
            <a:ext cx="504552" cy="355349"/>
          </a:xfrm>
          <a:prstGeom prst="rightArrow">
            <a:avLst>
              <a:gd name="adj1" fmla="val 41188"/>
              <a:gd name="adj2" fmla="val 81280"/>
            </a:avLst>
          </a:prstGeom>
          <a:solidFill>
            <a:srgbClr val="FFFFFF"/>
          </a:solidFill>
          <a:ln w="38100">
            <a:solidFill>
              <a:srgbClr val="4E5056"/>
            </a:solidFill>
            <a:miter/>
          </a:ln>
        </p:spPr>
        <p:txBody>
          <a:bodyPr lIns="45718" tIns="45718" rIns="45718" bIns="45718" anchor="ctr"/>
          <a:lstStyle/>
          <a:p>
            <a:pPr/>
          </a:p>
        </p:txBody>
      </p:sp>
      <p:sp>
        <p:nvSpPr>
          <p:cNvPr id="143" name="Pijl"/>
          <p:cNvSpPr/>
          <p:nvPr/>
        </p:nvSpPr>
        <p:spPr>
          <a:xfrm rot="7209869">
            <a:off x="8555728" y="5159752"/>
            <a:ext cx="504552" cy="355349"/>
          </a:xfrm>
          <a:prstGeom prst="rightArrow">
            <a:avLst>
              <a:gd name="adj1" fmla="val 41188"/>
              <a:gd name="adj2" fmla="val 81280"/>
            </a:avLst>
          </a:prstGeom>
          <a:solidFill>
            <a:srgbClr val="FFFFFF"/>
          </a:solidFill>
          <a:ln w="38100">
            <a:solidFill>
              <a:srgbClr val="4E5056"/>
            </a:solidFill>
            <a:miter/>
          </a:ln>
        </p:spPr>
        <p:txBody>
          <a:bodyPr lIns="45718" tIns="45718" rIns="45718" bIns="45718" anchor="ctr"/>
          <a:lstStyle/>
          <a:p>
            <a:pPr/>
          </a:p>
        </p:txBody>
      </p:sp>
      <p:sp>
        <p:nvSpPr>
          <p:cNvPr id="144" name="Pijl"/>
          <p:cNvSpPr/>
          <p:nvPr/>
        </p:nvSpPr>
        <p:spPr>
          <a:xfrm rot="9860977">
            <a:off x="7256688" y="6109441"/>
            <a:ext cx="504552" cy="355348"/>
          </a:xfrm>
          <a:prstGeom prst="rightArrow">
            <a:avLst>
              <a:gd name="adj1" fmla="val 41188"/>
              <a:gd name="adj2" fmla="val 81280"/>
            </a:avLst>
          </a:prstGeom>
          <a:solidFill>
            <a:srgbClr val="FFFFFF"/>
          </a:solidFill>
          <a:ln w="38100">
            <a:solidFill>
              <a:srgbClr val="4E5056"/>
            </a:solidFill>
            <a:miter/>
          </a:ln>
        </p:spPr>
        <p:txBody>
          <a:bodyPr lIns="45718" tIns="45718" rIns="45718" bIns="45718" anchor="ctr"/>
          <a:lstStyle/>
          <a:p>
            <a:pPr/>
          </a:p>
        </p:txBody>
      </p:sp>
      <p:sp>
        <p:nvSpPr>
          <p:cNvPr id="145" name="Pijl"/>
          <p:cNvSpPr/>
          <p:nvPr/>
        </p:nvSpPr>
        <p:spPr>
          <a:xfrm rot="10740304">
            <a:off x="5356533" y="6329919"/>
            <a:ext cx="504552" cy="355350"/>
          </a:xfrm>
          <a:prstGeom prst="rightArrow">
            <a:avLst>
              <a:gd name="adj1" fmla="val 41188"/>
              <a:gd name="adj2" fmla="val 81280"/>
            </a:avLst>
          </a:prstGeom>
          <a:solidFill>
            <a:srgbClr val="FFFFFF"/>
          </a:solidFill>
          <a:ln w="38100">
            <a:solidFill>
              <a:srgbClr val="4E5056"/>
            </a:solidFill>
            <a:miter/>
          </a:ln>
        </p:spPr>
        <p:txBody>
          <a:bodyPr lIns="45718" tIns="45718" rIns="45718" bIns="45718" anchor="ctr"/>
          <a:lstStyle/>
          <a:p>
            <a:pPr/>
          </a:p>
        </p:txBody>
      </p:sp>
      <p:sp>
        <p:nvSpPr>
          <p:cNvPr id="146" name="Pijl"/>
          <p:cNvSpPr/>
          <p:nvPr/>
        </p:nvSpPr>
        <p:spPr>
          <a:xfrm rot="11023566">
            <a:off x="3638977" y="6287241"/>
            <a:ext cx="504552" cy="355348"/>
          </a:xfrm>
          <a:prstGeom prst="rightArrow">
            <a:avLst>
              <a:gd name="adj1" fmla="val 41188"/>
              <a:gd name="adj2" fmla="val 81280"/>
            </a:avLst>
          </a:prstGeom>
          <a:solidFill>
            <a:srgbClr val="FFFFFF"/>
          </a:solidFill>
          <a:ln w="38100">
            <a:solidFill>
              <a:srgbClr val="4E5056"/>
            </a:solidFill>
            <a:miter/>
          </a:ln>
        </p:spPr>
        <p:txBody>
          <a:bodyPr lIns="45718" tIns="45718" rIns="45718" bIns="45718" anchor="ctr"/>
          <a:lstStyle/>
          <a:p>
            <a:pPr/>
          </a:p>
        </p:txBody>
      </p:sp>
      <p:sp>
        <p:nvSpPr>
          <p:cNvPr id="147" name="+"/>
          <p:cNvSpPr txBox="1"/>
          <p:nvPr/>
        </p:nvSpPr>
        <p:spPr>
          <a:xfrm>
            <a:off x="7314727" y="3220286"/>
            <a:ext cx="287567" cy="4546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2900"/>
            </a:lvl1pPr>
          </a:lstStyle>
          <a:p>
            <a:pPr/>
            <a:r>
              <a:t>+</a:t>
            </a:r>
          </a:p>
        </p:txBody>
      </p:sp>
      <p:sp>
        <p:nvSpPr>
          <p:cNvPr id="148" name="-"/>
          <p:cNvSpPr txBox="1"/>
          <p:nvPr/>
        </p:nvSpPr>
        <p:spPr>
          <a:xfrm>
            <a:off x="8171022" y="2420290"/>
            <a:ext cx="240221" cy="5394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3500"/>
            </a:lvl1pPr>
          </a:lstStyle>
          <a:p>
            <a:pPr/>
            <a:r>
              <a:t>-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Afbeelding" descr="Afbeelding"/>
          <p:cNvPicPr>
            <a:picLocks noChangeAspect="1"/>
          </p:cNvPicPr>
          <p:nvPr/>
        </p:nvPicPr>
        <p:blipFill>
          <a:blip r:embed="rId2">
            <a:extLst/>
          </a:blip>
          <a:srcRect l="0" t="5572" r="0" b="20325"/>
          <a:stretch>
            <a:fillRect/>
          </a:stretch>
        </p:blipFill>
        <p:spPr>
          <a:xfrm>
            <a:off x="0" y="1090414"/>
            <a:ext cx="12192000" cy="46773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Afbeelding" descr="Afbeeldi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64196" y="243425"/>
            <a:ext cx="11287440" cy="677967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Afbeelding" descr="Afbeeldi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55070" y="0"/>
            <a:ext cx="1028186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