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notesSlides/notesSlide1.xml" ContentType="application/vnd.openxmlformats-officedocument.presentationml.notesSlide+xml"/>
  <Override PartName="/ppt/media/image3.jpeg" ContentType="image/jpeg"/>
  <Override PartName="/ppt/media/image4.jpeg" ContentType="image/jpeg"/>
  <Override PartName="/ppt/media/media1.mp4" ContentType="video/unknown"/>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7" name="Shape 127"/>
          <p:cNvSpPr/>
          <p:nvPr>
            <p:ph type="sldImg"/>
          </p:nvPr>
        </p:nvSpPr>
        <p:spPr>
          <a:prstGeom prst="rect">
            <a:avLst/>
          </a:prstGeom>
        </p:spPr>
        <p:txBody>
          <a:bodyPr/>
          <a:lstStyle/>
          <a:p>
            <a:pPr/>
          </a:p>
        </p:txBody>
      </p:sp>
      <p:sp>
        <p:nvSpPr>
          <p:cNvPr id="128" name="Shape 128"/>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9"/>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92" name="Titeltekst"/>
          <p:cNvSpPr txBox="1"/>
          <p:nvPr>
            <p:ph type="title"/>
          </p:nvPr>
        </p:nvSpPr>
        <p:spPr>
          <a:xfrm>
            <a:off x="1188721" y="5177790"/>
            <a:ext cx="9814560" cy="1200157"/>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9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0">
    <p:spTree>
      <p:nvGrpSpPr>
        <p:cNvPr id="1" name=""/>
        <p:cNvGrpSpPr/>
        <p:nvPr/>
      </p:nvGrpSpPr>
      <p:grpSpPr>
        <a:xfrm>
          <a:off x="0" y="0"/>
          <a:ext cx="0" cy="0"/>
          <a:chOff x="0" y="0"/>
          <a:chExt cx="0" cy="0"/>
        </a:xfrm>
      </p:grpSpPr>
      <p:sp>
        <p:nvSpPr>
          <p:cNvPr id="100" name="Titeltekst"/>
          <p:cNvSpPr txBox="1"/>
          <p:nvPr>
            <p:ph type="title"/>
          </p:nvPr>
        </p:nvSpPr>
        <p:spPr>
          <a:prstGeom prst="rect">
            <a:avLst/>
          </a:prstGeom>
        </p:spPr>
        <p:txBody>
          <a:bodyPr/>
          <a:lstStyle>
            <a:lvl1pPr>
              <a:defRPr>
                <a:solidFill>
                  <a:srgbClr val="FFFFFF"/>
                </a:solidFill>
              </a:defRPr>
            </a:lvl1pPr>
          </a:lstStyle>
          <a:p>
            <a:pPr/>
            <a:r>
              <a:t>Titeltekst</a:t>
            </a:r>
          </a:p>
        </p:txBody>
      </p:sp>
      <p:sp>
        <p:nvSpPr>
          <p:cNvPr id="101" name="Hoofdtekst - niveau één…"/>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02" name="Dianummer"/>
          <p:cNvSpPr txBox="1"/>
          <p:nvPr>
            <p:ph type="sldNum" sz="quarter" idx="2"/>
          </p:nvPr>
        </p:nvSpPr>
        <p:spPr>
          <a:xfrm>
            <a:off x="11095181" y="6414762"/>
            <a:ext cx="258620" cy="248301"/>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09" name="Titeltekst"/>
          <p:cNvSpPr txBox="1"/>
          <p:nvPr>
            <p:ph type="title"/>
          </p:nvPr>
        </p:nvSpPr>
        <p:spPr>
          <a:xfrm>
            <a:off x="1188721" y="5177790"/>
            <a:ext cx="9814560" cy="1200153"/>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110"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4"/>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9"/>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3" y="2057400"/>
            <a:ext cx="3932249"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1.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2.tif"/></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4.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tif"/><Relationship Id="rId3" Type="http://schemas.openxmlformats.org/officeDocument/2006/relationships/image" Target="../media/image14.tif"/><Relationship Id="rId4" Type="http://schemas.openxmlformats.org/officeDocument/2006/relationships/image" Target="../media/image15.tif"/><Relationship Id="rId5" Type="http://schemas.openxmlformats.org/officeDocument/2006/relationships/image" Target="../media/image16.tif"/><Relationship Id="rId6" Type="http://schemas.openxmlformats.org/officeDocument/2006/relationships/image" Target="../media/image17.tif"/><Relationship Id="rId7" Type="http://schemas.openxmlformats.org/officeDocument/2006/relationships/image" Target="../media/image18.tif"/></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tif"/><Relationship Id="rId3" Type="http://schemas.openxmlformats.org/officeDocument/2006/relationships/image" Target="../media/image5.tif"/><Relationship Id="rId4" Type="http://schemas.openxmlformats.org/officeDocument/2006/relationships/image" Target="../media/image6.tif"/><Relationship Id="rId5" Type="http://schemas.openxmlformats.org/officeDocument/2006/relationships/image" Target="../media/image7.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21" name="Groepeer"/>
          <p:cNvGrpSpPr/>
          <p:nvPr/>
        </p:nvGrpSpPr>
        <p:grpSpPr>
          <a:xfrm>
            <a:off x="5656158" y="1353535"/>
            <a:ext cx="6176858" cy="4150927"/>
            <a:chOff x="0" y="0"/>
            <a:chExt cx="6176857" cy="4150926"/>
          </a:xfrm>
        </p:grpSpPr>
        <p:pic>
          <p:nvPicPr>
            <p:cNvPr id="119" name="Graphic 1" descr="Graphic 1"/>
            <p:cNvPicPr>
              <a:picLocks noChangeAspect="1"/>
            </p:cNvPicPr>
            <p:nvPr/>
          </p:nvPicPr>
          <p:blipFill>
            <a:blip r:embed="rId2">
              <a:extLst/>
            </a:blip>
            <a:stretch>
              <a:fillRect/>
            </a:stretch>
          </p:blipFill>
          <p:spPr>
            <a:xfrm>
              <a:off x="-1" y="-1"/>
              <a:ext cx="6176858" cy="2470751"/>
            </a:xfrm>
            <a:prstGeom prst="rect">
              <a:avLst/>
            </a:prstGeom>
            <a:ln w="12700" cap="flat">
              <a:noFill/>
              <a:miter lim="400000"/>
            </a:ln>
            <a:effectLst/>
          </p:spPr>
        </p:pic>
        <p:pic>
          <p:nvPicPr>
            <p:cNvPr id="120" name="image4.jpeg" descr="image4.jpeg"/>
            <p:cNvPicPr>
              <a:picLocks noChangeAspect="1"/>
            </p:cNvPicPr>
            <p:nvPr/>
          </p:nvPicPr>
          <p:blipFill>
            <a:blip r:embed="rId3">
              <a:extLst/>
            </a:blip>
            <a:stretch>
              <a:fillRect/>
            </a:stretch>
          </p:blipFill>
          <p:spPr>
            <a:xfrm>
              <a:off x="79755" y="2361919"/>
              <a:ext cx="6038665" cy="1789008"/>
            </a:xfrm>
            <a:prstGeom prst="rect">
              <a:avLst/>
            </a:prstGeom>
            <a:ln w="12700" cap="flat">
              <a:noFill/>
              <a:miter lim="400000"/>
            </a:ln>
            <a:effectLst/>
          </p:spPr>
        </p:pic>
      </p:grpSp>
      <p:pic>
        <p:nvPicPr>
          <p:cNvPr id="122" name="Picture 4" descr="Picture 4"/>
          <p:cNvPicPr>
            <a:picLocks noChangeAspect="1"/>
          </p:cNvPicPr>
          <p:nvPr/>
        </p:nvPicPr>
        <p:blipFill>
          <a:blip r:embed="rId4">
            <a:extLst/>
          </a:blip>
          <a:srcRect l="21019" t="0" r="46040" b="0"/>
          <a:stretch>
            <a:fillRect/>
          </a:stretch>
        </p:blipFill>
        <p:spPr>
          <a:xfrm>
            <a:off x="-24219" y="0"/>
            <a:ext cx="4141502" cy="6858000"/>
          </a:xfrm>
          <a:prstGeom prst="rect">
            <a:avLst/>
          </a:prstGeom>
          <a:ln w="12700">
            <a:miter lim="400000"/>
          </a:ln>
        </p:spPr>
      </p:pic>
      <p:pic>
        <p:nvPicPr>
          <p:cNvPr id="123" name="Picture 4" descr="Picture 4"/>
          <p:cNvPicPr>
            <a:picLocks noChangeAspect="1"/>
          </p:cNvPicPr>
          <p:nvPr/>
        </p:nvPicPr>
        <p:blipFill>
          <a:blip r:embed="rId4">
            <a:extLst/>
          </a:blip>
          <a:srcRect l="15266" t="0" r="43816" b="0"/>
          <a:stretch>
            <a:fillRect/>
          </a:stretch>
        </p:blipFill>
        <p:spPr>
          <a:xfrm>
            <a:off x="-36345" y="0"/>
            <a:ext cx="5144229" cy="6858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2" name="Picture 2" descr="Picture 2"/>
          <p:cNvPicPr>
            <a:picLocks noChangeAspect="1"/>
          </p:cNvPicPr>
          <p:nvPr/>
        </p:nvPicPr>
        <p:blipFill>
          <a:blip r:embed="rId2">
            <a:extLst/>
          </a:blip>
          <a:stretch>
            <a:fillRect/>
          </a:stretch>
        </p:blipFill>
        <p:spPr>
          <a:xfrm>
            <a:off x="5809243" y="791853"/>
            <a:ext cx="5715004" cy="5715002"/>
          </a:xfrm>
          <a:prstGeom prst="rect">
            <a:avLst/>
          </a:prstGeom>
          <a:ln w="12700">
            <a:miter lim="400000"/>
          </a:ln>
        </p:spPr>
      </p:pic>
      <p:pic>
        <p:nvPicPr>
          <p:cNvPr id="153" name="Picture 4" descr="Picture 4"/>
          <p:cNvPicPr>
            <a:picLocks noChangeAspect="1"/>
          </p:cNvPicPr>
          <p:nvPr/>
        </p:nvPicPr>
        <p:blipFill>
          <a:blip r:embed="rId3">
            <a:extLst/>
          </a:blip>
          <a:stretch>
            <a:fillRect/>
          </a:stretch>
        </p:blipFill>
        <p:spPr>
          <a:xfrm>
            <a:off x="603948" y="1625290"/>
            <a:ext cx="5010152" cy="4048127"/>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Driehoek 40"/>
          <p:cNvSpPr/>
          <p:nvPr/>
        </p:nvSpPr>
        <p:spPr>
          <a:xfrm rot="16200000">
            <a:off x="7378557" y="5099525"/>
            <a:ext cx="1624033" cy="495226"/>
          </a:xfrm>
          <a:prstGeom prst="triangle">
            <a:avLst/>
          </a:prstGeom>
          <a:solidFill>
            <a:srgbClr val="FFFFFF"/>
          </a:solidFill>
          <a:ln w="12700">
            <a:miter lim="400000"/>
          </a:ln>
        </p:spPr>
        <p:txBody>
          <a:bodyPr lIns="45718" tIns="45718" rIns="45718" bIns="45718"/>
          <a:lstStyle/>
          <a:p>
            <a:pPr defTabSz="822960">
              <a:defRPr sz="1000">
                <a:latin typeface="Gill Sans"/>
                <a:ea typeface="Gill Sans"/>
                <a:cs typeface="Gill Sans"/>
                <a:sym typeface="Gill Sans"/>
              </a:defRPr>
            </a:pPr>
          </a:p>
        </p:txBody>
      </p:sp>
      <p:pic>
        <p:nvPicPr>
          <p:cNvPr id="156" name="Afbeelding" descr="Afbeelding"/>
          <p:cNvPicPr>
            <a:picLocks noChangeAspect="1"/>
          </p:cNvPicPr>
          <p:nvPr/>
        </p:nvPicPr>
        <p:blipFill>
          <a:blip r:embed="rId2">
            <a:extLst/>
          </a:blip>
          <a:stretch>
            <a:fillRect/>
          </a:stretch>
        </p:blipFill>
        <p:spPr>
          <a:xfrm>
            <a:off x="2507838" y="0"/>
            <a:ext cx="7201724" cy="6858000"/>
          </a:xfrm>
          <a:prstGeom prst="rect">
            <a:avLst/>
          </a:prstGeom>
          <a:ln w="12700">
            <a:miter lim="400000"/>
          </a:ln>
        </p:spPr>
      </p:pic>
      <p:sp>
        <p:nvSpPr>
          <p:cNvPr id="157" name="Pijl"/>
          <p:cNvSpPr/>
          <p:nvPr/>
        </p:nvSpPr>
        <p:spPr>
          <a:xfrm rot="909869">
            <a:off x="4353233" y="3023342"/>
            <a:ext cx="504556" cy="355352"/>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58" name="Pijl"/>
          <p:cNvSpPr/>
          <p:nvPr/>
        </p:nvSpPr>
        <p:spPr>
          <a:xfrm rot="1141917">
            <a:off x="5610533" y="3596070"/>
            <a:ext cx="504556" cy="355352"/>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59" name="Pijl"/>
          <p:cNvSpPr/>
          <p:nvPr/>
        </p:nvSpPr>
        <p:spPr>
          <a:xfrm rot="17701926">
            <a:off x="3261033" y="3239653"/>
            <a:ext cx="504556" cy="355354"/>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0" name="Pijl"/>
          <p:cNvSpPr/>
          <p:nvPr/>
        </p:nvSpPr>
        <p:spPr>
          <a:xfrm rot="20460000">
            <a:off x="7058331" y="3721841"/>
            <a:ext cx="504556" cy="355352"/>
          </a:xfrm>
          <a:prstGeom prst="rightArrow">
            <a:avLst>
              <a:gd name="adj1" fmla="val 41188"/>
              <a:gd name="adj2" fmla="val 81280"/>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1" name="Pijl"/>
          <p:cNvSpPr/>
          <p:nvPr/>
        </p:nvSpPr>
        <p:spPr>
          <a:xfrm rot="4264611">
            <a:off x="8747431" y="3276710"/>
            <a:ext cx="504556" cy="355353"/>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2" name="Pijl"/>
          <p:cNvSpPr/>
          <p:nvPr/>
        </p:nvSpPr>
        <p:spPr>
          <a:xfrm rot="7209869">
            <a:off x="8555728" y="5159752"/>
            <a:ext cx="504556" cy="355353"/>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3" name="Pijl"/>
          <p:cNvSpPr/>
          <p:nvPr/>
        </p:nvSpPr>
        <p:spPr>
          <a:xfrm rot="9860977">
            <a:off x="7256688" y="6109441"/>
            <a:ext cx="504556" cy="355352"/>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4" name="Pijl"/>
          <p:cNvSpPr/>
          <p:nvPr/>
        </p:nvSpPr>
        <p:spPr>
          <a:xfrm rot="10740304">
            <a:off x="5356533" y="6329919"/>
            <a:ext cx="504556" cy="355354"/>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5" name="Pijl"/>
          <p:cNvSpPr/>
          <p:nvPr/>
        </p:nvSpPr>
        <p:spPr>
          <a:xfrm rot="11023566">
            <a:off x="3638977" y="6287241"/>
            <a:ext cx="504556" cy="355352"/>
          </a:xfrm>
          <a:prstGeom prst="rightArrow">
            <a:avLst>
              <a:gd name="adj1" fmla="val 41188"/>
              <a:gd name="adj2" fmla="val 81280"/>
            </a:avLst>
          </a:prstGeom>
          <a:solidFill>
            <a:srgbClr val="FFFFFF"/>
          </a:solidFill>
          <a:ln w="38100">
            <a:solidFill>
              <a:srgbClr val="4E5056"/>
            </a:solidFill>
            <a:miter/>
          </a:ln>
        </p:spPr>
        <p:txBody>
          <a:bodyPr lIns="45718" tIns="45718" rIns="45718" bIns="45718" anchor="ctr"/>
          <a:lstStyle/>
          <a:p>
            <a:pPr>
              <a:defRPr>
                <a:latin typeface="+mj-lt"/>
                <a:ea typeface="+mj-ea"/>
                <a:cs typeface="+mj-cs"/>
                <a:sym typeface="Calibri"/>
              </a:defRPr>
            </a:pPr>
          </a:p>
        </p:txBody>
      </p:sp>
      <p:sp>
        <p:nvSpPr>
          <p:cNvPr id="166" name="+"/>
          <p:cNvSpPr txBox="1"/>
          <p:nvPr/>
        </p:nvSpPr>
        <p:spPr>
          <a:xfrm>
            <a:off x="7314727" y="3220285"/>
            <a:ext cx="287567" cy="454652"/>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900">
                <a:latin typeface="+mj-lt"/>
                <a:ea typeface="+mj-ea"/>
                <a:cs typeface="+mj-cs"/>
                <a:sym typeface="Calibri"/>
              </a:defRPr>
            </a:lvl1pPr>
          </a:lstStyle>
          <a:p>
            <a:pPr/>
            <a:r>
              <a:t>+</a:t>
            </a:r>
          </a:p>
        </p:txBody>
      </p:sp>
      <p:sp>
        <p:nvSpPr>
          <p:cNvPr id="167" name="-"/>
          <p:cNvSpPr txBox="1"/>
          <p:nvPr/>
        </p:nvSpPr>
        <p:spPr>
          <a:xfrm>
            <a:off x="8171022" y="2420290"/>
            <a:ext cx="240221" cy="539434"/>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500">
                <a:latin typeface="+mj-lt"/>
                <a:ea typeface="+mj-ea"/>
                <a:cs typeface="+mj-cs"/>
                <a:sym typeface="Calibri"/>
              </a:defRPr>
            </a:lvl1pPr>
          </a:lstStyle>
          <a:p>
            <a:pPr/>
            <a:r>
              <a:t>-</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9" name="Picture 4" descr="Picture 4"/>
          <p:cNvPicPr>
            <a:picLocks noChangeAspect="1"/>
          </p:cNvPicPr>
          <p:nvPr/>
        </p:nvPicPr>
        <p:blipFill>
          <a:blip r:embed="rId2">
            <a:extLst/>
          </a:blip>
          <a:stretch>
            <a:fillRect/>
          </a:stretch>
        </p:blipFill>
        <p:spPr>
          <a:xfrm>
            <a:off x="1471419" y="696020"/>
            <a:ext cx="9144001" cy="5648327"/>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1" name="Afbeelding" descr="Afbeelding"/>
          <p:cNvPicPr>
            <a:picLocks noChangeAspect="1"/>
          </p:cNvPicPr>
          <p:nvPr/>
        </p:nvPicPr>
        <p:blipFill>
          <a:blip r:embed="rId2">
            <a:extLst/>
          </a:blip>
          <a:srcRect l="0" t="5572" r="0" b="20325"/>
          <a:stretch>
            <a:fillRect/>
          </a:stretch>
        </p:blipFill>
        <p:spPr>
          <a:xfrm>
            <a:off x="0" y="1090414"/>
            <a:ext cx="12192000" cy="467730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3" name="Wijzig tekst: klik 2x"/>
          <p:cNvSpPr txBox="1"/>
          <p:nvPr>
            <p:ph type="ctrTitle"/>
          </p:nvPr>
        </p:nvSpPr>
        <p:spPr>
          <a:xfrm>
            <a:off x="1524000" y="1122362"/>
            <a:ext cx="9144000" cy="2387601"/>
          </a:xfrm>
          <a:prstGeom prst="rect">
            <a:avLst/>
          </a:prstGeom>
        </p:spPr>
        <p:txBody>
          <a:bodyPr/>
          <a:lstStyle/>
          <a:p>
            <a:pPr/>
          </a:p>
        </p:txBody>
      </p:sp>
      <p:sp>
        <p:nvSpPr>
          <p:cNvPr id="174" name="Wijzig tekst: klik 2x"/>
          <p:cNvSpPr txBox="1"/>
          <p:nvPr>
            <p:ph type="subTitle" sz="quarter" idx="1"/>
          </p:nvPr>
        </p:nvSpPr>
        <p:spPr>
          <a:xfrm>
            <a:off x="1524000" y="3602037"/>
            <a:ext cx="9144000" cy="1655768"/>
          </a:xfrm>
          <a:prstGeom prst="rect">
            <a:avLst/>
          </a:prstGeom>
        </p:spPr>
        <p:txBody>
          <a:bodyPr/>
          <a:lstStyle/>
          <a:p>
            <a:pPr/>
          </a:p>
        </p:txBody>
      </p:sp>
      <p:pic>
        <p:nvPicPr>
          <p:cNvPr id="175" name="7WPT Energie Water Veiligheid - Make-It Elektronische wenskaart VL (video).mp4" descr="7WPT Energie Water Veiligheid - Make-It Elektronische wenskaart VL (video).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24482" fill="hold"/>
                                        <p:tgtEl>
                                          <p:spTgt spid="175"/>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7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75"/>
                </p:tgtEl>
              </p:cMediaNode>
            </p:video>
            <p:seq concurrent="1" prevAc="none" nextAc="seek">
              <p:cTn id="12" evtFilter="cancelBubble" nodeType="interactiveSeq" restart="whenNotActive" fill="hold">
                <p:stCondLst>
                  <p:cond delay="0" evt="onClick">
                    <p:tgtEl>
                      <p:spTgt spid="175"/>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75"/>
                                        </p:tgtEl>
                                      </p:cBhvr>
                                    </p:cmd>
                                  </p:childTnLst>
                                </p:cTn>
                              </p:par>
                            </p:childTnLst>
                          </p:cTn>
                        </p:par>
                      </p:childTnLst>
                    </p:cTn>
                  </p:par>
                </p:childTnLst>
              </p:cTn>
              <p:nextCondLst>
                <p:cond delay="0" evt="onClick">
                  <p:tgtEl>
                    <p:spTgt spid="17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7" name="Afbeelding" descr="Afbeelding"/>
          <p:cNvPicPr>
            <a:picLocks noChangeAspect="1"/>
          </p:cNvPicPr>
          <p:nvPr/>
        </p:nvPicPr>
        <p:blipFill>
          <a:blip r:embed="rId2">
            <a:extLst/>
          </a:blip>
          <a:stretch>
            <a:fillRect/>
          </a:stretch>
        </p:blipFill>
        <p:spPr>
          <a:xfrm>
            <a:off x="5781135" y="-295030"/>
            <a:ext cx="5812893" cy="3894258"/>
          </a:xfrm>
          <a:prstGeom prst="rect">
            <a:avLst/>
          </a:prstGeom>
          <a:ln w="12700">
            <a:miter lim="400000"/>
          </a:ln>
        </p:spPr>
      </p:pic>
      <p:pic>
        <p:nvPicPr>
          <p:cNvPr id="178" name="Afbeelding" descr="Afbeelding"/>
          <p:cNvPicPr>
            <a:picLocks noChangeAspect="1"/>
          </p:cNvPicPr>
          <p:nvPr/>
        </p:nvPicPr>
        <p:blipFill>
          <a:blip r:embed="rId3">
            <a:extLst/>
          </a:blip>
          <a:stretch>
            <a:fillRect/>
          </a:stretch>
        </p:blipFill>
        <p:spPr>
          <a:xfrm>
            <a:off x="-6982" y="3601330"/>
            <a:ext cx="5812894" cy="3269753"/>
          </a:xfrm>
          <a:prstGeom prst="rect">
            <a:avLst/>
          </a:prstGeom>
          <a:ln w="12700">
            <a:miter lim="400000"/>
          </a:ln>
        </p:spPr>
      </p:pic>
      <p:pic>
        <p:nvPicPr>
          <p:cNvPr id="179" name="Afbeelding" descr="Afbeelding"/>
          <p:cNvPicPr>
            <a:picLocks noChangeAspect="1"/>
          </p:cNvPicPr>
          <p:nvPr/>
        </p:nvPicPr>
        <p:blipFill>
          <a:blip r:embed="rId4">
            <a:extLst/>
          </a:blip>
          <a:stretch>
            <a:fillRect/>
          </a:stretch>
        </p:blipFill>
        <p:spPr>
          <a:xfrm>
            <a:off x="-32112" y="-5060"/>
            <a:ext cx="5812892" cy="3602781"/>
          </a:xfrm>
          <a:prstGeom prst="rect">
            <a:avLst/>
          </a:prstGeom>
          <a:ln w="12700">
            <a:miter lim="400000"/>
          </a:ln>
        </p:spPr>
      </p:pic>
      <p:pic>
        <p:nvPicPr>
          <p:cNvPr id="180" name="Afbeelding" descr="Afbeelding"/>
          <p:cNvPicPr>
            <a:picLocks noChangeAspect="1"/>
          </p:cNvPicPr>
          <p:nvPr/>
        </p:nvPicPr>
        <p:blipFill>
          <a:blip r:embed="rId5">
            <a:extLst/>
          </a:blip>
          <a:stretch>
            <a:fillRect/>
          </a:stretch>
        </p:blipFill>
        <p:spPr>
          <a:xfrm>
            <a:off x="9929131" y="-966"/>
            <a:ext cx="2331214" cy="3602782"/>
          </a:xfrm>
          <a:prstGeom prst="rect">
            <a:avLst/>
          </a:prstGeom>
          <a:ln w="12700">
            <a:miter lim="400000"/>
          </a:ln>
        </p:spPr>
      </p:pic>
      <p:pic>
        <p:nvPicPr>
          <p:cNvPr id="181" name="Afbeelding" descr="Afbeelding"/>
          <p:cNvPicPr>
            <a:picLocks noChangeAspect="1"/>
          </p:cNvPicPr>
          <p:nvPr/>
        </p:nvPicPr>
        <p:blipFill>
          <a:blip r:embed="rId6">
            <a:extLst/>
          </a:blip>
          <a:stretch>
            <a:fillRect/>
          </a:stretch>
        </p:blipFill>
        <p:spPr>
          <a:xfrm>
            <a:off x="7831576" y="3603264"/>
            <a:ext cx="5493478" cy="3265883"/>
          </a:xfrm>
          <a:prstGeom prst="rect">
            <a:avLst/>
          </a:prstGeom>
          <a:ln w="12700">
            <a:miter lim="400000"/>
          </a:ln>
        </p:spPr>
      </p:pic>
      <p:pic>
        <p:nvPicPr>
          <p:cNvPr id="182" name="Afbeelding" descr="Afbeelding"/>
          <p:cNvPicPr>
            <a:picLocks noChangeAspect="1"/>
          </p:cNvPicPr>
          <p:nvPr/>
        </p:nvPicPr>
        <p:blipFill>
          <a:blip r:embed="rId7">
            <a:extLst/>
          </a:blip>
          <a:stretch>
            <a:fillRect/>
          </a:stretch>
        </p:blipFill>
        <p:spPr>
          <a:xfrm>
            <a:off x="5579405" y="3594025"/>
            <a:ext cx="2821805" cy="3340177"/>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Ontwerp eisen:…"/>
          <p:cNvSpPr txBox="1"/>
          <p:nvPr>
            <p:ph type="body" sz="half" idx="1"/>
          </p:nvPr>
        </p:nvSpPr>
        <p:spPr>
          <a:xfrm>
            <a:off x="838200" y="3195228"/>
            <a:ext cx="10515601" cy="3101056"/>
          </a:xfrm>
          <a:prstGeom prst="rect">
            <a:avLst/>
          </a:prstGeom>
        </p:spPr>
        <p:txBody>
          <a:bodyPr/>
          <a:lstStyle/>
          <a:p>
            <a:pPr marL="0" indent="0" defTabSz="12700">
              <a:lnSpc>
                <a:spcPct val="10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a:latin typeface="Arial"/>
                <a:ea typeface="Arial"/>
                <a:cs typeface="Arial"/>
                <a:sym typeface="Arial"/>
              </a:defRPr>
            </a:pPr>
            <a:r>
              <a:t>Ontwerp eisen: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Het moet een windmolen zijn.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De windmolen bestaat nu nog niet en is dus nieuw. </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De windmolen heeft wieken.</a:t>
            </a:r>
          </a:p>
          <a:p>
            <a:pPr marL="280734" indent="-280734"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De windmolen heeft een lampje</a:t>
            </a:r>
          </a:p>
        </p:txBody>
      </p:sp>
      <p:sp>
        <p:nvSpPr>
          <p:cNvPr id="185" name="Opdracht:…"/>
          <p:cNvSpPr txBox="1"/>
          <p:nvPr/>
        </p:nvSpPr>
        <p:spPr>
          <a:xfrm>
            <a:off x="838199" y="633975"/>
            <a:ext cx="10515601" cy="20469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lnSpc>
                <a:spcPct val="90000"/>
              </a:lnSpc>
              <a:spcBef>
                <a:spcPts val="1000"/>
              </a:spcBef>
              <a:defRPr b="1" sz="2800">
                <a:latin typeface="Arial"/>
                <a:ea typeface="Arial"/>
                <a:cs typeface="Arial"/>
                <a:sym typeface="Arial"/>
              </a:defRPr>
            </a:pPr>
            <a:r>
              <a:t>Opdracht: </a:t>
            </a:r>
          </a:p>
          <a:p>
            <a:pPr>
              <a:lnSpc>
                <a:spcPct val="90000"/>
              </a:lnSpc>
              <a:spcBef>
                <a:spcPts val="1000"/>
              </a:spcBef>
              <a:defRPr sz="2800">
                <a:latin typeface="Arial"/>
                <a:ea typeface="Arial"/>
                <a:cs typeface="Arial"/>
                <a:sym typeface="Arial"/>
              </a:defRPr>
            </a:pPr>
            <a:r>
              <a:t>Ontwerp een windmolen van de toekomst </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7" name="Afbeelding" descr="Afbeelding"/>
          <p:cNvPicPr>
            <a:picLocks noChangeAspect="1"/>
          </p:cNvPicPr>
          <p:nvPr/>
        </p:nvPicPr>
        <p:blipFill>
          <a:blip r:embed="rId2">
            <a:extLst/>
          </a:blip>
          <a:stretch>
            <a:fillRect/>
          </a:stretch>
        </p:blipFill>
        <p:spPr>
          <a:xfrm>
            <a:off x="0" y="228600"/>
            <a:ext cx="12192000" cy="64008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5"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26" name="Energie Water Veiligheid icoon.pdf" descr="Energie Water Veiligheid icoon.pdf"/>
          <p:cNvPicPr>
            <a:picLocks noChangeAspect="1"/>
          </p:cNvPicPr>
          <p:nvPr/>
        </p:nvPicPr>
        <p:blipFill>
          <a:blip r:embed="rId3">
            <a:extLst/>
          </a:blip>
          <a:stretch>
            <a:fillRect/>
          </a:stretch>
        </p:blipFill>
        <p:spPr>
          <a:xfrm>
            <a:off x="2007847" y="258746"/>
            <a:ext cx="8169954" cy="562960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0" name="Afbeelding" descr="Afbeelding"/>
          <p:cNvPicPr>
            <a:picLocks noChangeAspect="1"/>
          </p:cNvPicPr>
          <p:nvPr/>
        </p:nvPicPr>
        <p:blipFill>
          <a:blip r:embed="rId2">
            <a:extLst/>
          </a:blip>
          <a:srcRect l="14297" t="13342" r="6764" b="21365"/>
          <a:stretch>
            <a:fillRect/>
          </a:stretch>
        </p:blipFill>
        <p:spPr>
          <a:xfrm>
            <a:off x="22727" y="-51760"/>
            <a:ext cx="12146545" cy="696152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2" name="Afbeelding" descr="Afbeelding"/>
          <p:cNvPicPr>
            <a:picLocks noChangeAspect="1"/>
          </p:cNvPicPr>
          <p:nvPr/>
        </p:nvPicPr>
        <p:blipFill>
          <a:blip r:embed="rId2">
            <a:extLst/>
          </a:blip>
          <a:stretch>
            <a:fillRect/>
          </a:stretch>
        </p:blipFill>
        <p:spPr>
          <a:xfrm>
            <a:off x="972817" y="-16630"/>
            <a:ext cx="10536948" cy="7024633"/>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4" name="Afbeelding" descr="Afbeelding"/>
          <p:cNvPicPr>
            <a:picLocks noChangeAspect="1"/>
          </p:cNvPicPr>
          <p:nvPr/>
        </p:nvPicPr>
        <p:blipFill>
          <a:blip r:embed="rId2">
            <a:extLst/>
          </a:blip>
          <a:stretch>
            <a:fillRect/>
          </a:stretch>
        </p:blipFill>
        <p:spPr>
          <a:xfrm>
            <a:off x="952500" y="0"/>
            <a:ext cx="10287000" cy="6858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6" name="Afbeelding" descr="Afbeelding"/>
          <p:cNvPicPr>
            <a:picLocks noChangeAspect="1"/>
          </p:cNvPicPr>
          <p:nvPr/>
        </p:nvPicPr>
        <p:blipFill>
          <a:blip r:embed="rId2">
            <a:extLst/>
          </a:blip>
          <a:stretch>
            <a:fillRect/>
          </a:stretch>
        </p:blipFill>
        <p:spPr>
          <a:xfrm>
            <a:off x="-19050" y="-19050"/>
            <a:ext cx="4202385" cy="2361340"/>
          </a:xfrm>
          <a:prstGeom prst="rect">
            <a:avLst/>
          </a:prstGeom>
          <a:ln w="12700">
            <a:miter lim="400000"/>
          </a:ln>
        </p:spPr>
      </p:pic>
      <p:pic>
        <p:nvPicPr>
          <p:cNvPr id="137" name="Afbeelding" descr="Afbeelding"/>
          <p:cNvPicPr>
            <a:picLocks noChangeAspect="1"/>
          </p:cNvPicPr>
          <p:nvPr/>
        </p:nvPicPr>
        <p:blipFill>
          <a:blip r:embed="rId3">
            <a:extLst/>
          </a:blip>
          <a:srcRect l="0" t="13755" r="0" b="6648"/>
          <a:stretch>
            <a:fillRect/>
          </a:stretch>
        </p:blipFill>
        <p:spPr>
          <a:xfrm>
            <a:off x="-13358" y="2342717"/>
            <a:ext cx="4191002" cy="2385578"/>
          </a:xfrm>
          <a:prstGeom prst="rect">
            <a:avLst/>
          </a:prstGeom>
          <a:ln w="12700">
            <a:miter lim="400000"/>
          </a:ln>
        </p:spPr>
      </p:pic>
      <p:pic>
        <p:nvPicPr>
          <p:cNvPr id="138" name="Afbeelding" descr="Afbeelding"/>
          <p:cNvPicPr>
            <a:picLocks noChangeAspect="1"/>
          </p:cNvPicPr>
          <p:nvPr/>
        </p:nvPicPr>
        <p:blipFill>
          <a:blip r:embed="rId4">
            <a:extLst/>
          </a:blip>
          <a:stretch>
            <a:fillRect/>
          </a:stretch>
        </p:blipFill>
        <p:spPr>
          <a:xfrm>
            <a:off x="-19050" y="4496956"/>
            <a:ext cx="4191000" cy="2367396"/>
          </a:xfrm>
          <a:prstGeom prst="rect">
            <a:avLst/>
          </a:prstGeom>
          <a:ln w="12700">
            <a:miter lim="400000"/>
          </a:ln>
        </p:spPr>
      </p:pic>
      <p:grpSp>
        <p:nvGrpSpPr>
          <p:cNvPr id="143" name="Groepeer"/>
          <p:cNvGrpSpPr/>
          <p:nvPr/>
        </p:nvGrpSpPr>
        <p:grpSpPr>
          <a:xfrm>
            <a:off x="5583960" y="963776"/>
            <a:ext cx="6308425" cy="3713105"/>
            <a:chOff x="0" y="0"/>
            <a:chExt cx="6308423" cy="3713103"/>
          </a:xfrm>
        </p:grpSpPr>
        <p:pic>
          <p:nvPicPr>
            <p:cNvPr id="139" name="Afbeelding" descr="Afbeelding"/>
            <p:cNvPicPr>
              <a:picLocks noChangeAspect="1"/>
            </p:cNvPicPr>
            <p:nvPr/>
          </p:nvPicPr>
          <p:blipFill>
            <a:blip r:embed="rId5">
              <a:extLst/>
            </a:blip>
            <a:srcRect l="40539" t="0" r="0" b="0"/>
            <a:stretch>
              <a:fillRect/>
            </a:stretch>
          </p:blipFill>
          <p:spPr>
            <a:xfrm>
              <a:off x="13812" y="-1"/>
              <a:ext cx="6294611" cy="3713105"/>
            </a:xfrm>
            <a:prstGeom prst="rect">
              <a:avLst/>
            </a:prstGeom>
            <a:ln w="12700" cap="flat">
              <a:noFill/>
              <a:miter lim="400000"/>
            </a:ln>
            <a:effectLst/>
          </p:spPr>
        </p:pic>
        <p:sp>
          <p:nvSpPr>
            <p:cNvPr id="140" name="Rechthoek"/>
            <p:cNvSpPr/>
            <p:nvPr/>
          </p:nvSpPr>
          <p:spPr>
            <a:xfrm>
              <a:off x="2319765" y="870287"/>
              <a:ext cx="1304028" cy="1128605"/>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j-lt"/>
                  <a:ea typeface="+mj-ea"/>
                  <a:cs typeface="+mj-cs"/>
                  <a:sym typeface="Calibri"/>
                </a:defRPr>
              </a:pPr>
            </a:p>
          </p:txBody>
        </p:sp>
        <p:sp>
          <p:nvSpPr>
            <p:cNvPr id="141" name="Rechthoek"/>
            <p:cNvSpPr/>
            <p:nvPr/>
          </p:nvSpPr>
          <p:spPr>
            <a:xfrm>
              <a:off x="3990096" y="475276"/>
              <a:ext cx="1304028" cy="1128605"/>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j-lt"/>
                  <a:ea typeface="+mj-ea"/>
                  <a:cs typeface="+mj-cs"/>
                  <a:sym typeface="Calibri"/>
                </a:defRPr>
              </a:pPr>
            </a:p>
          </p:txBody>
        </p:sp>
        <p:sp>
          <p:nvSpPr>
            <p:cNvPr id="142" name="Rechthoek"/>
            <p:cNvSpPr/>
            <p:nvPr/>
          </p:nvSpPr>
          <p:spPr>
            <a:xfrm>
              <a:off x="-1" y="2811482"/>
              <a:ext cx="2764764" cy="787325"/>
            </a:xfrm>
            <a:prstGeom prst="rect">
              <a:avLst/>
            </a:prstGeom>
            <a:solidFill>
              <a:srgbClr val="F1F2F2"/>
            </a:solidFill>
            <a:ln w="12700" cap="flat">
              <a:noFill/>
              <a:miter lim="400000"/>
            </a:ln>
            <a:effectLst/>
          </p:spPr>
          <p:txBody>
            <a:bodyPr wrap="square" lIns="45718" tIns="45718" rIns="45718" bIns="45718" numCol="1" anchor="ctr">
              <a:noAutofit/>
            </a:bodyPr>
            <a:lstStyle/>
            <a:p>
              <a:pPr>
                <a:defRPr>
                  <a:latin typeface="+mj-lt"/>
                  <a:ea typeface="+mj-ea"/>
                  <a:cs typeface="+mj-cs"/>
                  <a:sym typeface="Calibri"/>
                </a:defRPr>
              </a:pPr>
            </a:p>
          </p:txBody>
        </p:sp>
      </p:grpSp>
      <p:sp>
        <p:nvSpPr>
          <p:cNvPr id="144" name="Pijl"/>
          <p:cNvSpPr/>
          <p:nvPr/>
        </p:nvSpPr>
        <p:spPr>
          <a:xfrm>
            <a:off x="4459344" y="3173128"/>
            <a:ext cx="832583" cy="724799"/>
          </a:xfrm>
          <a:prstGeom prst="rightArrow">
            <a:avLst>
              <a:gd name="adj1" fmla="val 33598"/>
              <a:gd name="adj2" fmla="val 58722"/>
            </a:avLst>
          </a:prstGeom>
          <a:solidFill>
            <a:srgbClr val="F4D401"/>
          </a:solidFill>
          <a:ln w="38100">
            <a:solidFill>
              <a:srgbClr val="4E5056"/>
            </a:solidFill>
            <a:miter/>
          </a:ln>
        </p:spPr>
        <p:txBody>
          <a:bodyPr lIns="45718" tIns="45718" rIns="45718" bIns="45718" anchor="ctr"/>
          <a:lstStyle/>
          <a:p>
            <a:pPr>
              <a:defRPr>
                <a:latin typeface="+mj-lt"/>
                <a:ea typeface="+mj-ea"/>
                <a:cs typeface="+mj-cs"/>
                <a:sym typeface="Calibri"/>
              </a:defRPr>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6" name="Afbeelding" descr="Afbeelding"/>
          <p:cNvPicPr>
            <a:picLocks noChangeAspect="1"/>
          </p:cNvPicPr>
          <p:nvPr/>
        </p:nvPicPr>
        <p:blipFill>
          <a:blip r:embed="rId2">
            <a:extLst/>
          </a:blip>
          <a:stretch>
            <a:fillRect/>
          </a:stretch>
        </p:blipFill>
        <p:spPr>
          <a:xfrm>
            <a:off x="622300" y="889000"/>
            <a:ext cx="10947400" cy="5080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8" name="Afbeelding" descr="Afbeelding"/>
          <p:cNvPicPr>
            <a:picLocks noChangeAspect="1"/>
          </p:cNvPicPr>
          <p:nvPr/>
        </p:nvPicPr>
        <p:blipFill>
          <a:blip r:embed="rId2">
            <a:extLst/>
          </a:blip>
          <a:stretch>
            <a:fillRect/>
          </a:stretch>
        </p:blipFill>
        <p:spPr>
          <a:xfrm>
            <a:off x="952500" y="0"/>
            <a:ext cx="10287000" cy="6858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0" name="Afbeelding" descr="Afbeelding"/>
          <p:cNvPicPr>
            <a:picLocks noChangeAspect="1"/>
          </p:cNvPicPr>
          <p:nvPr/>
        </p:nvPicPr>
        <p:blipFill>
          <a:blip r:embed="rId2">
            <a:extLst/>
          </a:blip>
          <a:srcRect l="0" t="1503" r="0" b="23658"/>
          <a:stretch>
            <a:fillRect/>
          </a:stretch>
        </p:blipFill>
        <p:spPr>
          <a:xfrm>
            <a:off x="-18474" y="-2950"/>
            <a:ext cx="12228948" cy="6863899"/>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