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media2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.tif"/><Relationship Id="rId4" Type="http://schemas.openxmlformats.org/officeDocument/2006/relationships/image" Target="../media/image3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7200" y="-1915621"/>
            <a:ext cx="10364020" cy="103640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Wijzig tekst: klik 2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7" name="Wijzig tekst: klik 2x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98" name="Fabians feest VL (video 1).mp4" descr="Fabians feest VL (video 1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72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98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9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9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Wijzig tekst: klik 2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1" name="Wijzig tekst: klik 2x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02" name="Fabians feest VL (video 2).mp4" descr="Fabians feest VL (video 2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56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02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0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18591" y="899204"/>
            <a:ext cx="6754818" cy="50595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11247" t="10899" r="75648" b="75053"/>
          <a:stretch>
            <a:fillRect/>
          </a:stretch>
        </p:blipFill>
        <p:spPr>
          <a:xfrm>
            <a:off x="7233063" y="2128242"/>
            <a:ext cx="2426721" cy="26013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0" t="10899" r="75648" b="75053"/>
          <a:stretch>
            <a:fillRect/>
          </a:stretch>
        </p:blipFill>
        <p:spPr>
          <a:xfrm>
            <a:off x="-1726325" y="2128242"/>
            <a:ext cx="4509715" cy="26013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8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36944" t="12005" r="50167" b="75972"/>
          <a:stretch>
            <a:fillRect/>
          </a:stretch>
        </p:blipFill>
        <p:spPr>
          <a:xfrm>
            <a:off x="5007640" y="2308026"/>
            <a:ext cx="2403530" cy="22421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49766" t="24316" r="37177" b="62998"/>
          <a:stretch>
            <a:fillRect/>
          </a:stretch>
        </p:blipFill>
        <p:spPr>
          <a:xfrm>
            <a:off x="9656410" y="2242542"/>
            <a:ext cx="2442443" cy="2373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11247" t="10899" r="75648" b="75053"/>
          <a:stretch>
            <a:fillRect/>
          </a:stretch>
        </p:blipFill>
        <p:spPr>
          <a:xfrm>
            <a:off x="2649677" y="2128242"/>
            <a:ext cx="2426720" cy="26013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1796" y="0"/>
            <a:ext cx="960840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Fabians feest VL (werkblad).pdf" descr="Fabians feest VL (werkblad)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41163" y="336780"/>
            <a:ext cx="9045332" cy="6394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07311" y="2578911"/>
            <a:ext cx="878212" cy="951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rcRect l="0" t="10899" r="75648" b="75053"/>
          <a:stretch>
            <a:fillRect/>
          </a:stretch>
        </p:blipFill>
        <p:spPr>
          <a:xfrm>
            <a:off x="-509587" y="5158503"/>
            <a:ext cx="2252453" cy="1299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rcRect l="36832" t="12005" r="49578" b="75972"/>
          <a:stretch>
            <a:fillRect/>
          </a:stretch>
        </p:blipFill>
        <p:spPr>
          <a:xfrm>
            <a:off x="1759943" y="5246213"/>
            <a:ext cx="1270563" cy="11240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rcRect l="49766" t="24316" r="37177" b="62998"/>
          <a:stretch>
            <a:fillRect/>
          </a:stretch>
        </p:blipFill>
        <p:spPr>
          <a:xfrm>
            <a:off x="3022658" y="5194619"/>
            <a:ext cx="1263030" cy="1227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