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275" r:id="rId2"/>
    <p:sldId id="257" r:id="rId3"/>
    <p:sldId id="276" r:id="rId4"/>
    <p:sldId id="277" r:id="rId5"/>
    <p:sldId id="279" r:id="rId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3DAFD3-6942-44DC-9432-2F4CAFAB9BAD}" v="5" dt="2024-01-19T08:41:22.2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72" y="6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7E3DAFD3-6942-44DC-9432-2F4CAFAB9BAD}"/>
    <pc:docChg chg="undo custSel addSld delSld modSld">
      <pc:chgData name="Doremiek Lamain" userId="03bb414b8f2b17e4" providerId="LiveId" clId="{7E3DAFD3-6942-44DC-9432-2F4CAFAB9BAD}" dt="2024-01-19T08:44:45.871" v="140" actId="14861"/>
      <pc:docMkLst>
        <pc:docMk/>
      </pc:docMkLst>
      <pc:sldChg chg="del">
        <pc:chgData name="Doremiek Lamain" userId="03bb414b8f2b17e4" providerId="LiveId" clId="{7E3DAFD3-6942-44DC-9432-2F4CAFAB9BAD}" dt="2024-01-19T07:57:15.254" v="1" actId="47"/>
        <pc:sldMkLst>
          <pc:docMk/>
          <pc:sldMk cId="0" sldId="256"/>
        </pc:sldMkLst>
      </pc:sldChg>
      <pc:sldChg chg="delSp mod">
        <pc:chgData name="Doremiek Lamain" userId="03bb414b8f2b17e4" providerId="LiveId" clId="{7E3DAFD3-6942-44DC-9432-2F4CAFAB9BAD}" dt="2024-01-19T07:57:24.512" v="3" actId="478"/>
        <pc:sldMkLst>
          <pc:docMk/>
          <pc:sldMk cId="0" sldId="257"/>
        </pc:sldMkLst>
        <pc:spChg chg="del">
          <ac:chgData name="Doremiek Lamain" userId="03bb414b8f2b17e4" providerId="LiveId" clId="{7E3DAFD3-6942-44DC-9432-2F4CAFAB9BAD}" dt="2024-01-19T07:57:23.261" v="2" actId="478"/>
          <ac:spMkLst>
            <pc:docMk/>
            <pc:sldMk cId="0" sldId="257"/>
            <ac:spMk id="90" creationId="{00000000-0000-0000-0000-000000000000}"/>
          </ac:spMkLst>
        </pc:spChg>
        <pc:spChg chg="del">
          <ac:chgData name="Doremiek Lamain" userId="03bb414b8f2b17e4" providerId="LiveId" clId="{7E3DAFD3-6942-44DC-9432-2F4CAFAB9BAD}" dt="2024-01-19T07:57:24.512" v="3" actId="478"/>
          <ac:spMkLst>
            <pc:docMk/>
            <pc:sldMk cId="0" sldId="257"/>
            <ac:spMk id="91" creationId="{00000000-0000-0000-0000-000000000000}"/>
          </ac:spMkLst>
        </pc:spChg>
      </pc:sldChg>
      <pc:sldChg chg="del">
        <pc:chgData name="Doremiek Lamain" userId="03bb414b8f2b17e4" providerId="LiveId" clId="{7E3DAFD3-6942-44DC-9432-2F4CAFAB9BAD}" dt="2024-01-19T07:57:31.239" v="4" actId="47"/>
        <pc:sldMkLst>
          <pc:docMk/>
          <pc:sldMk cId="0" sldId="258"/>
        </pc:sldMkLst>
      </pc:sldChg>
      <pc:sldChg chg="del">
        <pc:chgData name="Doremiek Lamain" userId="03bb414b8f2b17e4" providerId="LiveId" clId="{7E3DAFD3-6942-44DC-9432-2F4CAFAB9BAD}" dt="2024-01-19T07:57:31.613" v="5" actId="47"/>
        <pc:sldMkLst>
          <pc:docMk/>
          <pc:sldMk cId="0" sldId="259"/>
        </pc:sldMkLst>
      </pc:sldChg>
      <pc:sldChg chg="add modTransition">
        <pc:chgData name="Doremiek Lamain" userId="03bb414b8f2b17e4" providerId="LiveId" clId="{7E3DAFD3-6942-44DC-9432-2F4CAFAB9BAD}" dt="2024-01-19T07:57:11.399" v="0"/>
        <pc:sldMkLst>
          <pc:docMk/>
          <pc:sldMk cId="0" sldId="275"/>
        </pc:sldMkLst>
      </pc:sldChg>
      <pc:sldChg chg="addSp delSp modSp new mod">
        <pc:chgData name="Doremiek Lamain" userId="03bb414b8f2b17e4" providerId="LiveId" clId="{7E3DAFD3-6942-44DC-9432-2F4CAFAB9BAD}" dt="2024-01-19T08:44:45.871" v="140" actId="14861"/>
        <pc:sldMkLst>
          <pc:docMk/>
          <pc:sldMk cId="405154397" sldId="276"/>
        </pc:sldMkLst>
        <pc:spChg chg="del">
          <ac:chgData name="Doremiek Lamain" userId="03bb414b8f2b17e4" providerId="LiveId" clId="{7E3DAFD3-6942-44DC-9432-2F4CAFAB9BAD}" dt="2024-01-19T08:18:15.892" v="7" actId="478"/>
          <ac:spMkLst>
            <pc:docMk/>
            <pc:sldMk cId="405154397" sldId="276"/>
            <ac:spMk id="2" creationId="{6E830993-7F99-705A-F090-971F34BF1C78}"/>
          </ac:spMkLst>
        </pc:spChg>
        <pc:spChg chg="del">
          <ac:chgData name="Doremiek Lamain" userId="03bb414b8f2b17e4" providerId="LiveId" clId="{7E3DAFD3-6942-44DC-9432-2F4CAFAB9BAD}" dt="2024-01-19T08:18:17.049" v="8" actId="478"/>
          <ac:spMkLst>
            <pc:docMk/>
            <pc:sldMk cId="405154397" sldId="276"/>
            <ac:spMk id="3" creationId="{0E37830B-789E-7AF6-FFE2-01701AFC470B}"/>
          </ac:spMkLst>
        </pc:spChg>
        <pc:picChg chg="add mod">
          <ac:chgData name="Doremiek Lamain" userId="03bb414b8f2b17e4" providerId="LiveId" clId="{7E3DAFD3-6942-44DC-9432-2F4CAFAB9BAD}" dt="2024-01-19T08:44:45.871" v="140" actId="14861"/>
          <ac:picMkLst>
            <pc:docMk/>
            <pc:sldMk cId="405154397" sldId="276"/>
            <ac:picMk id="5" creationId="{A2D20DEF-4483-9625-D5C6-2D7C75077E11}"/>
          </ac:picMkLst>
        </pc:picChg>
        <pc:picChg chg="add del mod modCrop">
          <ac:chgData name="Doremiek Lamain" userId="03bb414b8f2b17e4" providerId="LiveId" clId="{7E3DAFD3-6942-44DC-9432-2F4CAFAB9BAD}" dt="2024-01-19T08:19:43.024" v="31" actId="21"/>
          <ac:picMkLst>
            <pc:docMk/>
            <pc:sldMk cId="405154397" sldId="276"/>
            <ac:picMk id="7" creationId="{AE114895-D0F7-30B2-44DF-AC6F7CB4D7DA}"/>
          </ac:picMkLst>
        </pc:picChg>
      </pc:sldChg>
      <pc:sldChg chg="new del">
        <pc:chgData name="Doremiek Lamain" userId="03bb414b8f2b17e4" providerId="LiveId" clId="{7E3DAFD3-6942-44DC-9432-2F4CAFAB9BAD}" dt="2024-01-19T08:19:30.540" v="25" actId="680"/>
        <pc:sldMkLst>
          <pc:docMk/>
          <pc:sldMk cId="1073471261" sldId="277"/>
        </pc:sldMkLst>
      </pc:sldChg>
      <pc:sldChg chg="addSp delSp modSp new mod">
        <pc:chgData name="Doremiek Lamain" userId="03bb414b8f2b17e4" providerId="LiveId" clId="{7E3DAFD3-6942-44DC-9432-2F4CAFAB9BAD}" dt="2024-01-19T08:28:02.833" v="61" actId="14100"/>
        <pc:sldMkLst>
          <pc:docMk/>
          <pc:sldMk cId="2050499733" sldId="277"/>
        </pc:sldMkLst>
        <pc:spChg chg="del">
          <ac:chgData name="Doremiek Lamain" userId="03bb414b8f2b17e4" providerId="LiveId" clId="{7E3DAFD3-6942-44DC-9432-2F4CAFAB9BAD}" dt="2024-01-19T08:19:38.924" v="29" actId="478"/>
          <ac:spMkLst>
            <pc:docMk/>
            <pc:sldMk cId="2050499733" sldId="277"/>
            <ac:spMk id="2" creationId="{DBB91257-4EB1-C9A7-DF35-B9389D8A27EE}"/>
          </ac:spMkLst>
        </pc:spChg>
        <pc:spChg chg="del">
          <ac:chgData name="Doremiek Lamain" userId="03bb414b8f2b17e4" providerId="LiveId" clId="{7E3DAFD3-6942-44DC-9432-2F4CAFAB9BAD}" dt="2024-01-19T08:19:39.824" v="30" actId="478"/>
          <ac:spMkLst>
            <pc:docMk/>
            <pc:sldMk cId="2050499733" sldId="277"/>
            <ac:spMk id="3" creationId="{64AF7799-B5A9-F9B2-79AC-3ECEB1D68513}"/>
          </ac:spMkLst>
        </pc:spChg>
        <pc:picChg chg="add mod modCrop">
          <ac:chgData name="Doremiek Lamain" userId="03bb414b8f2b17e4" providerId="LiveId" clId="{7E3DAFD3-6942-44DC-9432-2F4CAFAB9BAD}" dt="2024-01-19T08:25:20.260" v="44" actId="1076"/>
          <ac:picMkLst>
            <pc:docMk/>
            <pc:sldMk cId="2050499733" sldId="277"/>
            <ac:picMk id="5" creationId="{B82FCF0C-32E1-C508-6123-5B43002B291D}"/>
          </ac:picMkLst>
        </pc:picChg>
        <pc:picChg chg="add del mod">
          <ac:chgData name="Doremiek Lamain" userId="03bb414b8f2b17e4" providerId="LiveId" clId="{7E3DAFD3-6942-44DC-9432-2F4CAFAB9BAD}" dt="2024-01-19T08:20:01.753" v="36" actId="478"/>
          <ac:picMkLst>
            <pc:docMk/>
            <pc:sldMk cId="2050499733" sldId="277"/>
            <ac:picMk id="7" creationId="{AE114895-D0F7-30B2-44DF-AC6F7CB4D7DA}"/>
          </ac:picMkLst>
        </pc:picChg>
        <pc:picChg chg="add mod">
          <ac:chgData name="Doremiek Lamain" userId="03bb414b8f2b17e4" providerId="LiveId" clId="{7E3DAFD3-6942-44DC-9432-2F4CAFAB9BAD}" dt="2024-01-19T08:27:06.242" v="49" actId="14100"/>
          <ac:picMkLst>
            <pc:docMk/>
            <pc:sldMk cId="2050499733" sldId="277"/>
            <ac:picMk id="8" creationId="{37CBA6B9-A1C3-6FF3-29DE-D7AF222893C7}"/>
          </ac:picMkLst>
        </pc:picChg>
        <pc:picChg chg="add mod">
          <ac:chgData name="Doremiek Lamain" userId="03bb414b8f2b17e4" providerId="LiveId" clId="{7E3DAFD3-6942-44DC-9432-2F4CAFAB9BAD}" dt="2024-01-19T08:27:35.933" v="55" actId="1076"/>
          <ac:picMkLst>
            <pc:docMk/>
            <pc:sldMk cId="2050499733" sldId="277"/>
            <ac:picMk id="10" creationId="{997BDC2A-5034-5A73-60B3-6F6F496051DE}"/>
          </ac:picMkLst>
        </pc:picChg>
        <pc:picChg chg="add mod">
          <ac:chgData name="Doremiek Lamain" userId="03bb414b8f2b17e4" providerId="LiveId" clId="{7E3DAFD3-6942-44DC-9432-2F4CAFAB9BAD}" dt="2024-01-19T08:28:02.833" v="61" actId="14100"/>
          <ac:picMkLst>
            <pc:docMk/>
            <pc:sldMk cId="2050499733" sldId="277"/>
            <ac:picMk id="12" creationId="{CD2164D0-213A-A0DD-A9A1-F1C0F2F3C1E6}"/>
          </ac:picMkLst>
        </pc:picChg>
      </pc:sldChg>
      <pc:sldChg chg="new del">
        <pc:chgData name="Doremiek Lamain" userId="03bb414b8f2b17e4" providerId="LiveId" clId="{7E3DAFD3-6942-44DC-9432-2F4CAFAB9BAD}" dt="2024-01-19T08:40:21.292" v="68" actId="47"/>
        <pc:sldMkLst>
          <pc:docMk/>
          <pc:sldMk cId="1970447341" sldId="278"/>
        </pc:sldMkLst>
      </pc:sldChg>
      <pc:sldChg chg="addSp modSp new mod">
        <pc:chgData name="Doremiek Lamain" userId="03bb414b8f2b17e4" providerId="LiveId" clId="{7E3DAFD3-6942-44DC-9432-2F4CAFAB9BAD}" dt="2024-01-19T08:43:17.321" v="139"/>
        <pc:sldMkLst>
          <pc:docMk/>
          <pc:sldMk cId="2639202938" sldId="279"/>
        </pc:sldMkLst>
        <pc:spChg chg="mod">
          <ac:chgData name="Doremiek Lamain" userId="03bb414b8f2b17e4" providerId="LiveId" clId="{7E3DAFD3-6942-44DC-9432-2F4CAFAB9BAD}" dt="2024-01-19T08:43:09.367" v="137" actId="208"/>
          <ac:spMkLst>
            <pc:docMk/>
            <pc:sldMk cId="2639202938" sldId="279"/>
            <ac:spMk id="2" creationId="{93A34A87-1BA5-7368-3A63-8DE081038C9A}"/>
          </ac:spMkLst>
        </pc:spChg>
        <pc:spChg chg="mod">
          <ac:chgData name="Doremiek Lamain" userId="03bb414b8f2b17e4" providerId="LiveId" clId="{7E3DAFD3-6942-44DC-9432-2F4CAFAB9BAD}" dt="2024-01-19T08:43:17.321" v="139"/>
          <ac:spMkLst>
            <pc:docMk/>
            <pc:sldMk cId="2639202938" sldId="279"/>
            <ac:spMk id="3" creationId="{8B91B29A-1540-159A-7BDD-9A38F5FCA104}"/>
          </ac:spMkLst>
        </pc:spChg>
        <pc:picChg chg="add mod ord">
          <ac:chgData name="Doremiek Lamain" userId="03bb414b8f2b17e4" providerId="LiveId" clId="{7E3DAFD3-6942-44DC-9432-2F4CAFAB9BAD}" dt="2024-01-19T08:41:31.284" v="113" actId="171"/>
          <ac:picMkLst>
            <pc:docMk/>
            <pc:sldMk cId="2639202938" sldId="279"/>
            <ac:picMk id="5" creationId="{6C28CBD5-EBEF-2C60-6AD5-B7A47E969BB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d6679bda8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d6679bda8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en object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en verticale teks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e titel en teks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dia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ekop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oud van twee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elijking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leen titel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g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oud met bijschrift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fbeelding met bijschrift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00" y="200025"/>
            <a:ext cx="4572000" cy="645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A2D20DEF-4483-9625-D5C6-2D7C75077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185" y="329626"/>
            <a:ext cx="4597629" cy="61987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154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Menselijk gezicht, persoon, kleding, gebouw&#10;&#10;Automatisch gegenereerde beschrijving">
            <a:extLst>
              <a:ext uri="{FF2B5EF4-FFF2-40B4-BE49-F238E27FC236}">
                <a16:creationId xmlns:a16="http://schemas.microsoft.com/office/drawing/2014/main" id="{B82FCF0C-32E1-C508-6123-5B43002B29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7100"/>
          <a:stretch/>
        </p:blipFill>
        <p:spPr>
          <a:xfrm>
            <a:off x="5564293" y="1409700"/>
            <a:ext cx="6231468" cy="48082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37CBA6B9-A1C3-6FF3-29DE-D7AF222893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" y="243840"/>
            <a:ext cx="3261360" cy="3261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997BDC2A-5034-5A73-60B3-6F6F496051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3036220"/>
            <a:ext cx="2548963" cy="3181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CD2164D0-213A-A0DD-A9A1-F1C0F2F3C1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3400" y="461010"/>
            <a:ext cx="3242310" cy="3242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50499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geel, smiley&#10;&#10;Automatisch gegenereerde beschrijving">
            <a:extLst>
              <a:ext uri="{FF2B5EF4-FFF2-40B4-BE49-F238E27FC236}">
                <a16:creationId xmlns:a16="http://schemas.microsoft.com/office/drawing/2014/main" id="{6C28CBD5-EBEF-2C60-6AD5-B7A47E969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3A34A87-1BA5-7368-3A63-8DE081038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223760" cy="1044575"/>
          </a:xfrm>
          <a:custGeom>
            <a:avLst/>
            <a:gdLst>
              <a:gd name="connsiteX0" fmla="*/ 0 w 7223760"/>
              <a:gd name="connsiteY0" fmla="*/ 0 h 1044575"/>
              <a:gd name="connsiteX1" fmla="*/ 801181 w 7223760"/>
              <a:gd name="connsiteY1" fmla="*/ 0 h 1044575"/>
              <a:gd name="connsiteX2" fmla="*/ 1241173 w 7223760"/>
              <a:gd name="connsiteY2" fmla="*/ 0 h 1044575"/>
              <a:gd name="connsiteX3" fmla="*/ 1970116 w 7223760"/>
              <a:gd name="connsiteY3" fmla="*/ 0 h 1044575"/>
              <a:gd name="connsiteX4" fmla="*/ 2626822 w 7223760"/>
              <a:gd name="connsiteY4" fmla="*/ 0 h 1044575"/>
              <a:gd name="connsiteX5" fmla="*/ 3211290 w 7223760"/>
              <a:gd name="connsiteY5" fmla="*/ 0 h 1044575"/>
              <a:gd name="connsiteX6" fmla="*/ 3940233 w 7223760"/>
              <a:gd name="connsiteY6" fmla="*/ 0 h 1044575"/>
              <a:gd name="connsiteX7" fmla="*/ 4452463 w 7223760"/>
              <a:gd name="connsiteY7" fmla="*/ 0 h 1044575"/>
              <a:gd name="connsiteX8" fmla="*/ 5181406 w 7223760"/>
              <a:gd name="connsiteY8" fmla="*/ 0 h 1044575"/>
              <a:gd name="connsiteX9" fmla="*/ 5765874 w 7223760"/>
              <a:gd name="connsiteY9" fmla="*/ 0 h 1044575"/>
              <a:gd name="connsiteX10" fmla="*/ 6422579 w 7223760"/>
              <a:gd name="connsiteY10" fmla="*/ 0 h 1044575"/>
              <a:gd name="connsiteX11" fmla="*/ 7223760 w 7223760"/>
              <a:gd name="connsiteY11" fmla="*/ 0 h 1044575"/>
              <a:gd name="connsiteX12" fmla="*/ 7223760 w 7223760"/>
              <a:gd name="connsiteY12" fmla="*/ 501396 h 1044575"/>
              <a:gd name="connsiteX13" fmla="*/ 7223760 w 7223760"/>
              <a:gd name="connsiteY13" fmla="*/ 1044575 h 1044575"/>
              <a:gd name="connsiteX14" fmla="*/ 6639292 w 7223760"/>
              <a:gd name="connsiteY14" fmla="*/ 1044575 h 1044575"/>
              <a:gd name="connsiteX15" fmla="*/ 5982587 w 7223760"/>
              <a:gd name="connsiteY15" fmla="*/ 1044575 h 1044575"/>
              <a:gd name="connsiteX16" fmla="*/ 5181406 w 7223760"/>
              <a:gd name="connsiteY16" fmla="*/ 1044575 h 1044575"/>
              <a:gd name="connsiteX17" fmla="*/ 4452463 w 7223760"/>
              <a:gd name="connsiteY17" fmla="*/ 1044575 h 1044575"/>
              <a:gd name="connsiteX18" fmla="*/ 3867995 w 7223760"/>
              <a:gd name="connsiteY18" fmla="*/ 1044575 h 1044575"/>
              <a:gd name="connsiteX19" fmla="*/ 3283527 w 7223760"/>
              <a:gd name="connsiteY19" fmla="*/ 1044575 h 1044575"/>
              <a:gd name="connsiteX20" fmla="*/ 2843535 w 7223760"/>
              <a:gd name="connsiteY20" fmla="*/ 1044575 h 1044575"/>
              <a:gd name="connsiteX21" fmla="*/ 2331304 w 7223760"/>
              <a:gd name="connsiteY21" fmla="*/ 1044575 h 1044575"/>
              <a:gd name="connsiteX22" fmla="*/ 1674599 w 7223760"/>
              <a:gd name="connsiteY22" fmla="*/ 1044575 h 1044575"/>
              <a:gd name="connsiteX23" fmla="*/ 1162369 w 7223760"/>
              <a:gd name="connsiteY23" fmla="*/ 1044575 h 1044575"/>
              <a:gd name="connsiteX24" fmla="*/ 0 w 7223760"/>
              <a:gd name="connsiteY24" fmla="*/ 1044575 h 1044575"/>
              <a:gd name="connsiteX25" fmla="*/ 0 w 7223760"/>
              <a:gd name="connsiteY25" fmla="*/ 532733 h 1044575"/>
              <a:gd name="connsiteX26" fmla="*/ 0 w 7223760"/>
              <a:gd name="connsiteY26" fmla="*/ 0 h 104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223760" h="1044575" fill="none" extrusionOk="0">
                <a:moveTo>
                  <a:pt x="0" y="0"/>
                </a:moveTo>
                <a:cubicBezTo>
                  <a:pt x="315653" y="2322"/>
                  <a:pt x="473229" y="28872"/>
                  <a:pt x="801181" y="0"/>
                </a:cubicBezTo>
                <a:cubicBezTo>
                  <a:pt x="1129133" y="-28872"/>
                  <a:pt x="1139299" y="-17691"/>
                  <a:pt x="1241173" y="0"/>
                </a:cubicBezTo>
                <a:cubicBezTo>
                  <a:pt x="1343047" y="17691"/>
                  <a:pt x="1706759" y="-28687"/>
                  <a:pt x="1970116" y="0"/>
                </a:cubicBezTo>
                <a:cubicBezTo>
                  <a:pt x="2233473" y="28687"/>
                  <a:pt x="2459048" y="-15634"/>
                  <a:pt x="2626822" y="0"/>
                </a:cubicBezTo>
                <a:cubicBezTo>
                  <a:pt x="2794596" y="15634"/>
                  <a:pt x="3027996" y="-21886"/>
                  <a:pt x="3211290" y="0"/>
                </a:cubicBezTo>
                <a:cubicBezTo>
                  <a:pt x="3394584" y="21886"/>
                  <a:pt x="3673595" y="-1291"/>
                  <a:pt x="3940233" y="0"/>
                </a:cubicBezTo>
                <a:cubicBezTo>
                  <a:pt x="4206871" y="1291"/>
                  <a:pt x="4232147" y="6368"/>
                  <a:pt x="4452463" y="0"/>
                </a:cubicBezTo>
                <a:cubicBezTo>
                  <a:pt x="4672779" y="-6368"/>
                  <a:pt x="4914228" y="30392"/>
                  <a:pt x="5181406" y="0"/>
                </a:cubicBezTo>
                <a:cubicBezTo>
                  <a:pt x="5448584" y="-30392"/>
                  <a:pt x="5513059" y="16499"/>
                  <a:pt x="5765874" y="0"/>
                </a:cubicBezTo>
                <a:cubicBezTo>
                  <a:pt x="6018689" y="-16499"/>
                  <a:pt x="6133429" y="32439"/>
                  <a:pt x="6422579" y="0"/>
                </a:cubicBezTo>
                <a:cubicBezTo>
                  <a:pt x="6711730" y="-32439"/>
                  <a:pt x="6874729" y="-13392"/>
                  <a:pt x="7223760" y="0"/>
                </a:cubicBezTo>
                <a:cubicBezTo>
                  <a:pt x="7231595" y="167362"/>
                  <a:pt x="7246362" y="387846"/>
                  <a:pt x="7223760" y="501396"/>
                </a:cubicBezTo>
                <a:cubicBezTo>
                  <a:pt x="7201158" y="614946"/>
                  <a:pt x="7222164" y="780141"/>
                  <a:pt x="7223760" y="1044575"/>
                </a:cubicBezTo>
                <a:cubicBezTo>
                  <a:pt x="6964202" y="1047716"/>
                  <a:pt x="6901318" y="1050839"/>
                  <a:pt x="6639292" y="1044575"/>
                </a:cubicBezTo>
                <a:cubicBezTo>
                  <a:pt x="6377266" y="1038311"/>
                  <a:pt x="6255480" y="1063573"/>
                  <a:pt x="5982587" y="1044575"/>
                </a:cubicBezTo>
                <a:cubicBezTo>
                  <a:pt x="5709695" y="1025577"/>
                  <a:pt x="5547760" y="1082271"/>
                  <a:pt x="5181406" y="1044575"/>
                </a:cubicBezTo>
                <a:cubicBezTo>
                  <a:pt x="4815052" y="1006879"/>
                  <a:pt x="4629134" y="1050315"/>
                  <a:pt x="4452463" y="1044575"/>
                </a:cubicBezTo>
                <a:cubicBezTo>
                  <a:pt x="4275792" y="1038835"/>
                  <a:pt x="4095246" y="1015704"/>
                  <a:pt x="3867995" y="1044575"/>
                </a:cubicBezTo>
                <a:cubicBezTo>
                  <a:pt x="3640744" y="1073446"/>
                  <a:pt x="3413092" y="1054411"/>
                  <a:pt x="3283527" y="1044575"/>
                </a:cubicBezTo>
                <a:cubicBezTo>
                  <a:pt x="3153962" y="1034739"/>
                  <a:pt x="3012533" y="1066348"/>
                  <a:pt x="2843535" y="1044575"/>
                </a:cubicBezTo>
                <a:cubicBezTo>
                  <a:pt x="2674537" y="1022802"/>
                  <a:pt x="2576437" y="1045651"/>
                  <a:pt x="2331304" y="1044575"/>
                </a:cubicBezTo>
                <a:cubicBezTo>
                  <a:pt x="2086171" y="1043499"/>
                  <a:pt x="1910392" y="1020668"/>
                  <a:pt x="1674599" y="1044575"/>
                </a:cubicBezTo>
                <a:cubicBezTo>
                  <a:pt x="1438806" y="1068482"/>
                  <a:pt x="1337830" y="1019846"/>
                  <a:pt x="1162369" y="1044575"/>
                </a:cubicBezTo>
                <a:cubicBezTo>
                  <a:pt x="986908" y="1069305"/>
                  <a:pt x="579632" y="1011666"/>
                  <a:pt x="0" y="1044575"/>
                </a:cubicBezTo>
                <a:cubicBezTo>
                  <a:pt x="-1185" y="877375"/>
                  <a:pt x="18699" y="773840"/>
                  <a:pt x="0" y="532733"/>
                </a:cubicBezTo>
                <a:cubicBezTo>
                  <a:pt x="-18699" y="291626"/>
                  <a:pt x="-24734" y="146774"/>
                  <a:pt x="0" y="0"/>
                </a:cubicBezTo>
                <a:close/>
              </a:path>
              <a:path w="7223760" h="1044575" stroke="0" extrusionOk="0">
                <a:moveTo>
                  <a:pt x="0" y="0"/>
                </a:moveTo>
                <a:cubicBezTo>
                  <a:pt x="165785" y="223"/>
                  <a:pt x="348804" y="-16747"/>
                  <a:pt x="439993" y="0"/>
                </a:cubicBezTo>
                <a:cubicBezTo>
                  <a:pt x="531182" y="16747"/>
                  <a:pt x="834286" y="6706"/>
                  <a:pt x="1024461" y="0"/>
                </a:cubicBezTo>
                <a:cubicBezTo>
                  <a:pt x="1214636" y="-6706"/>
                  <a:pt x="1343361" y="-7799"/>
                  <a:pt x="1608928" y="0"/>
                </a:cubicBezTo>
                <a:cubicBezTo>
                  <a:pt x="1874495" y="7799"/>
                  <a:pt x="2019190" y="24951"/>
                  <a:pt x="2193396" y="0"/>
                </a:cubicBezTo>
                <a:cubicBezTo>
                  <a:pt x="2367602" y="-24951"/>
                  <a:pt x="2805952" y="31395"/>
                  <a:pt x="2994577" y="0"/>
                </a:cubicBezTo>
                <a:cubicBezTo>
                  <a:pt x="3183202" y="-31395"/>
                  <a:pt x="3257576" y="-5358"/>
                  <a:pt x="3434570" y="0"/>
                </a:cubicBezTo>
                <a:cubicBezTo>
                  <a:pt x="3611564" y="5358"/>
                  <a:pt x="3962039" y="-28671"/>
                  <a:pt x="4235750" y="0"/>
                </a:cubicBezTo>
                <a:cubicBezTo>
                  <a:pt x="4509461" y="28671"/>
                  <a:pt x="4580102" y="-21748"/>
                  <a:pt x="4820218" y="0"/>
                </a:cubicBezTo>
                <a:cubicBezTo>
                  <a:pt x="5060334" y="21748"/>
                  <a:pt x="5277627" y="21368"/>
                  <a:pt x="5476923" y="0"/>
                </a:cubicBezTo>
                <a:cubicBezTo>
                  <a:pt x="5676220" y="-21368"/>
                  <a:pt x="5843956" y="18709"/>
                  <a:pt x="5989154" y="0"/>
                </a:cubicBezTo>
                <a:cubicBezTo>
                  <a:pt x="6134352" y="-18709"/>
                  <a:pt x="6408561" y="-24415"/>
                  <a:pt x="6573622" y="0"/>
                </a:cubicBezTo>
                <a:cubicBezTo>
                  <a:pt x="6738683" y="24415"/>
                  <a:pt x="6962706" y="6803"/>
                  <a:pt x="7223760" y="0"/>
                </a:cubicBezTo>
                <a:cubicBezTo>
                  <a:pt x="7214834" y="198760"/>
                  <a:pt x="7205565" y="350459"/>
                  <a:pt x="7223760" y="511842"/>
                </a:cubicBezTo>
                <a:cubicBezTo>
                  <a:pt x="7241955" y="673225"/>
                  <a:pt x="7211423" y="854972"/>
                  <a:pt x="7223760" y="1044575"/>
                </a:cubicBezTo>
                <a:cubicBezTo>
                  <a:pt x="7029257" y="1075797"/>
                  <a:pt x="6703623" y="1036101"/>
                  <a:pt x="6494817" y="1044575"/>
                </a:cubicBezTo>
                <a:cubicBezTo>
                  <a:pt x="6286011" y="1053049"/>
                  <a:pt x="6224543" y="1054413"/>
                  <a:pt x="6054824" y="1044575"/>
                </a:cubicBezTo>
                <a:cubicBezTo>
                  <a:pt x="5885105" y="1034737"/>
                  <a:pt x="5703343" y="1050410"/>
                  <a:pt x="5614832" y="1044575"/>
                </a:cubicBezTo>
                <a:cubicBezTo>
                  <a:pt x="5526321" y="1038740"/>
                  <a:pt x="5207163" y="1028720"/>
                  <a:pt x="5030364" y="1044575"/>
                </a:cubicBezTo>
                <a:cubicBezTo>
                  <a:pt x="4853565" y="1060430"/>
                  <a:pt x="4563048" y="1062483"/>
                  <a:pt x="4373658" y="1044575"/>
                </a:cubicBezTo>
                <a:cubicBezTo>
                  <a:pt x="4184268" y="1026667"/>
                  <a:pt x="4016349" y="1048409"/>
                  <a:pt x="3789190" y="1044575"/>
                </a:cubicBezTo>
                <a:cubicBezTo>
                  <a:pt x="3562031" y="1040741"/>
                  <a:pt x="3305686" y="1028965"/>
                  <a:pt x="3060247" y="1044575"/>
                </a:cubicBezTo>
                <a:cubicBezTo>
                  <a:pt x="2814808" y="1060185"/>
                  <a:pt x="2680672" y="1063682"/>
                  <a:pt x="2475780" y="1044575"/>
                </a:cubicBezTo>
                <a:cubicBezTo>
                  <a:pt x="2270888" y="1025468"/>
                  <a:pt x="2211011" y="1062316"/>
                  <a:pt x="2035787" y="1044575"/>
                </a:cubicBezTo>
                <a:cubicBezTo>
                  <a:pt x="1860563" y="1026834"/>
                  <a:pt x="1701977" y="1034893"/>
                  <a:pt x="1595794" y="1044575"/>
                </a:cubicBezTo>
                <a:cubicBezTo>
                  <a:pt x="1489611" y="1054257"/>
                  <a:pt x="1215221" y="1020132"/>
                  <a:pt x="1083564" y="1044575"/>
                </a:cubicBezTo>
                <a:cubicBezTo>
                  <a:pt x="951907" y="1069019"/>
                  <a:pt x="224497" y="1018692"/>
                  <a:pt x="0" y="1044575"/>
                </a:cubicBezTo>
                <a:cubicBezTo>
                  <a:pt x="8740" y="884022"/>
                  <a:pt x="9897" y="701714"/>
                  <a:pt x="0" y="532733"/>
                </a:cubicBezTo>
                <a:cubicBezTo>
                  <a:pt x="-9897" y="363752"/>
                  <a:pt x="4731" y="17792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621299850">
                  <ask:type>
                    <ask:lineSketchFreehand/>
                  </ask:type>
                </ask:lineSketchStyleProps>
              </a:ext>
            </a:extLst>
          </a:ln>
        </p:spPr>
        <p:txBody>
          <a:bodyPr/>
          <a:lstStyle/>
          <a:p>
            <a:r>
              <a:rPr lang="nl-NL" dirty="0"/>
              <a:t>Opdracht – werk in tweetallen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B91B29A-1540-159A-7BDD-9A38F5FCA1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8321040" cy="3363595"/>
          </a:xfrm>
          <a:custGeom>
            <a:avLst/>
            <a:gdLst>
              <a:gd name="connsiteX0" fmla="*/ 0 w 8321040"/>
              <a:gd name="connsiteY0" fmla="*/ 0 h 3363595"/>
              <a:gd name="connsiteX1" fmla="*/ 859841 w 8321040"/>
              <a:gd name="connsiteY1" fmla="*/ 0 h 3363595"/>
              <a:gd name="connsiteX2" fmla="*/ 1386840 w 8321040"/>
              <a:gd name="connsiteY2" fmla="*/ 0 h 3363595"/>
              <a:gd name="connsiteX3" fmla="*/ 1913839 w 8321040"/>
              <a:gd name="connsiteY3" fmla="*/ 0 h 3363595"/>
              <a:gd name="connsiteX4" fmla="*/ 2524049 w 8321040"/>
              <a:gd name="connsiteY4" fmla="*/ 0 h 3363595"/>
              <a:gd name="connsiteX5" fmla="*/ 3300679 w 8321040"/>
              <a:gd name="connsiteY5" fmla="*/ 0 h 3363595"/>
              <a:gd name="connsiteX6" fmla="*/ 3910889 w 8321040"/>
              <a:gd name="connsiteY6" fmla="*/ 0 h 3363595"/>
              <a:gd name="connsiteX7" fmla="*/ 4437888 w 8321040"/>
              <a:gd name="connsiteY7" fmla="*/ 0 h 3363595"/>
              <a:gd name="connsiteX8" fmla="*/ 4881677 w 8321040"/>
              <a:gd name="connsiteY8" fmla="*/ 0 h 3363595"/>
              <a:gd name="connsiteX9" fmla="*/ 5491886 w 8321040"/>
              <a:gd name="connsiteY9" fmla="*/ 0 h 3363595"/>
              <a:gd name="connsiteX10" fmla="*/ 6351727 w 8321040"/>
              <a:gd name="connsiteY10" fmla="*/ 0 h 3363595"/>
              <a:gd name="connsiteX11" fmla="*/ 7211568 w 8321040"/>
              <a:gd name="connsiteY11" fmla="*/ 0 h 3363595"/>
              <a:gd name="connsiteX12" fmla="*/ 8321040 w 8321040"/>
              <a:gd name="connsiteY12" fmla="*/ 0 h 3363595"/>
              <a:gd name="connsiteX13" fmla="*/ 8321040 w 8321040"/>
              <a:gd name="connsiteY13" fmla="*/ 739991 h 3363595"/>
              <a:gd name="connsiteX14" fmla="*/ 8321040 w 8321040"/>
              <a:gd name="connsiteY14" fmla="*/ 1345438 h 3363595"/>
              <a:gd name="connsiteX15" fmla="*/ 8321040 w 8321040"/>
              <a:gd name="connsiteY15" fmla="*/ 1917249 h 3363595"/>
              <a:gd name="connsiteX16" fmla="*/ 8321040 w 8321040"/>
              <a:gd name="connsiteY16" fmla="*/ 2489060 h 3363595"/>
              <a:gd name="connsiteX17" fmla="*/ 8321040 w 8321040"/>
              <a:gd name="connsiteY17" fmla="*/ 3363595 h 3363595"/>
              <a:gd name="connsiteX18" fmla="*/ 7877251 w 8321040"/>
              <a:gd name="connsiteY18" fmla="*/ 3363595 h 3363595"/>
              <a:gd name="connsiteX19" fmla="*/ 7267042 w 8321040"/>
              <a:gd name="connsiteY19" fmla="*/ 3363595 h 3363595"/>
              <a:gd name="connsiteX20" fmla="*/ 6656832 w 8321040"/>
              <a:gd name="connsiteY20" fmla="*/ 3363595 h 3363595"/>
              <a:gd name="connsiteX21" fmla="*/ 6213043 w 8321040"/>
              <a:gd name="connsiteY21" fmla="*/ 3363595 h 3363595"/>
              <a:gd name="connsiteX22" fmla="*/ 5519623 w 8321040"/>
              <a:gd name="connsiteY22" fmla="*/ 3363595 h 3363595"/>
              <a:gd name="connsiteX23" fmla="*/ 4742993 w 8321040"/>
              <a:gd name="connsiteY23" fmla="*/ 3363595 h 3363595"/>
              <a:gd name="connsiteX24" fmla="*/ 3883152 w 8321040"/>
              <a:gd name="connsiteY24" fmla="*/ 3363595 h 3363595"/>
              <a:gd name="connsiteX25" fmla="*/ 3356153 w 8321040"/>
              <a:gd name="connsiteY25" fmla="*/ 3363595 h 3363595"/>
              <a:gd name="connsiteX26" fmla="*/ 2662733 w 8321040"/>
              <a:gd name="connsiteY26" fmla="*/ 3363595 h 3363595"/>
              <a:gd name="connsiteX27" fmla="*/ 2218944 w 8321040"/>
              <a:gd name="connsiteY27" fmla="*/ 3363595 h 3363595"/>
              <a:gd name="connsiteX28" fmla="*/ 1691945 w 8321040"/>
              <a:gd name="connsiteY28" fmla="*/ 3363595 h 3363595"/>
              <a:gd name="connsiteX29" fmla="*/ 915314 w 8321040"/>
              <a:gd name="connsiteY29" fmla="*/ 3363595 h 3363595"/>
              <a:gd name="connsiteX30" fmla="*/ 0 w 8321040"/>
              <a:gd name="connsiteY30" fmla="*/ 3363595 h 3363595"/>
              <a:gd name="connsiteX31" fmla="*/ 0 w 8321040"/>
              <a:gd name="connsiteY31" fmla="*/ 2791784 h 3363595"/>
              <a:gd name="connsiteX32" fmla="*/ 0 w 8321040"/>
              <a:gd name="connsiteY32" fmla="*/ 2085429 h 3363595"/>
              <a:gd name="connsiteX33" fmla="*/ 0 w 8321040"/>
              <a:gd name="connsiteY33" fmla="*/ 1345438 h 3363595"/>
              <a:gd name="connsiteX34" fmla="*/ 0 w 8321040"/>
              <a:gd name="connsiteY34" fmla="*/ 706355 h 3363595"/>
              <a:gd name="connsiteX35" fmla="*/ 0 w 8321040"/>
              <a:gd name="connsiteY35" fmla="*/ 0 h 336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321040" h="3363595" fill="none" extrusionOk="0">
                <a:moveTo>
                  <a:pt x="0" y="0"/>
                </a:moveTo>
                <a:cubicBezTo>
                  <a:pt x="325659" y="-40491"/>
                  <a:pt x="487265" y="5499"/>
                  <a:pt x="859841" y="0"/>
                </a:cubicBezTo>
                <a:cubicBezTo>
                  <a:pt x="1232417" y="-5499"/>
                  <a:pt x="1151514" y="-21116"/>
                  <a:pt x="1386840" y="0"/>
                </a:cubicBezTo>
                <a:cubicBezTo>
                  <a:pt x="1622166" y="21116"/>
                  <a:pt x="1705926" y="13566"/>
                  <a:pt x="1913839" y="0"/>
                </a:cubicBezTo>
                <a:cubicBezTo>
                  <a:pt x="2121752" y="-13566"/>
                  <a:pt x="2281838" y="3683"/>
                  <a:pt x="2524049" y="0"/>
                </a:cubicBezTo>
                <a:cubicBezTo>
                  <a:pt x="2766260" y="-3683"/>
                  <a:pt x="3035921" y="-16219"/>
                  <a:pt x="3300679" y="0"/>
                </a:cubicBezTo>
                <a:cubicBezTo>
                  <a:pt x="3565437" y="16219"/>
                  <a:pt x="3637840" y="-8253"/>
                  <a:pt x="3910889" y="0"/>
                </a:cubicBezTo>
                <a:cubicBezTo>
                  <a:pt x="4183938" y="8253"/>
                  <a:pt x="4322503" y="11788"/>
                  <a:pt x="4437888" y="0"/>
                </a:cubicBezTo>
                <a:cubicBezTo>
                  <a:pt x="4553273" y="-11788"/>
                  <a:pt x="4667031" y="6632"/>
                  <a:pt x="4881677" y="0"/>
                </a:cubicBezTo>
                <a:cubicBezTo>
                  <a:pt x="5096323" y="-6632"/>
                  <a:pt x="5227326" y="6369"/>
                  <a:pt x="5491886" y="0"/>
                </a:cubicBezTo>
                <a:cubicBezTo>
                  <a:pt x="5756446" y="-6369"/>
                  <a:pt x="6116350" y="31599"/>
                  <a:pt x="6351727" y="0"/>
                </a:cubicBezTo>
                <a:cubicBezTo>
                  <a:pt x="6587104" y="-31599"/>
                  <a:pt x="6921236" y="-29809"/>
                  <a:pt x="7211568" y="0"/>
                </a:cubicBezTo>
                <a:cubicBezTo>
                  <a:pt x="7501900" y="29809"/>
                  <a:pt x="7831718" y="-39123"/>
                  <a:pt x="8321040" y="0"/>
                </a:cubicBezTo>
                <a:cubicBezTo>
                  <a:pt x="8332499" y="360108"/>
                  <a:pt x="8329923" y="498972"/>
                  <a:pt x="8321040" y="739991"/>
                </a:cubicBezTo>
                <a:cubicBezTo>
                  <a:pt x="8312157" y="981010"/>
                  <a:pt x="8293742" y="1131097"/>
                  <a:pt x="8321040" y="1345438"/>
                </a:cubicBezTo>
                <a:cubicBezTo>
                  <a:pt x="8348338" y="1559779"/>
                  <a:pt x="8330893" y="1649806"/>
                  <a:pt x="8321040" y="1917249"/>
                </a:cubicBezTo>
                <a:cubicBezTo>
                  <a:pt x="8311187" y="2184692"/>
                  <a:pt x="8326538" y="2261688"/>
                  <a:pt x="8321040" y="2489060"/>
                </a:cubicBezTo>
                <a:cubicBezTo>
                  <a:pt x="8315542" y="2716432"/>
                  <a:pt x="8313271" y="3129887"/>
                  <a:pt x="8321040" y="3363595"/>
                </a:cubicBezTo>
                <a:cubicBezTo>
                  <a:pt x="8166787" y="3370802"/>
                  <a:pt x="8066509" y="3367802"/>
                  <a:pt x="7877251" y="3363595"/>
                </a:cubicBezTo>
                <a:cubicBezTo>
                  <a:pt x="7687993" y="3359388"/>
                  <a:pt x="7483066" y="3390906"/>
                  <a:pt x="7267042" y="3363595"/>
                </a:cubicBezTo>
                <a:cubicBezTo>
                  <a:pt x="7051018" y="3336284"/>
                  <a:pt x="6939988" y="3377961"/>
                  <a:pt x="6656832" y="3363595"/>
                </a:cubicBezTo>
                <a:cubicBezTo>
                  <a:pt x="6373676" y="3349230"/>
                  <a:pt x="6394624" y="3377464"/>
                  <a:pt x="6213043" y="3363595"/>
                </a:cubicBezTo>
                <a:cubicBezTo>
                  <a:pt x="6031462" y="3349726"/>
                  <a:pt x="5841441" y="3361635"/>
                  <a:pt x="5519623" y="3363595"/>
                </a:cubicBezTo>
                <a:cubicBezTo>
                  <a:pt x="5197805" y="3365555"/>
                  <a:pt x="4900274" y="3345871"/>
                  <a:pt x="4742993" y="3363595"/>
                </a:cubicBezTo>
                <a:cubicBezTo>
                  <a:pt x="4585712" y="3381320"/>
                  <a:pt x="4195773" y="3334821"/>
                  <a:pt x="3883152" y="3363595"/>
                </a:cubicBezTo>
                <a:cubicBezTo>
                  <a:pt x="3570531" y="3392369"/>
                  <a:pt x="3609359" y="3338556"/>
                  <a:pt x="3356153" y="3363595"/>
                </a:cubicBezTo>
                <a:cubicBezTo>
                  <a:pt x="3102947" y="3388634"/>
                  <a:pt x="2806566" y="3380395"/>
                  <a:pt x="2662733" y="3363595"/>
                </a:cubicBezTo>
                <a:cubicBezTo>
                  <a:pt x="2518900" y="3346795"/>
                  <a:pt x="2314551" y="3367215"/>
                  <a:pt x="2218944" y="3363595"/>
                </a:cubicBezTo>
                <a:cubicBezTo>
                  <a:pt x="2123337" y="3359975"/>
                  <a:pt x="1812289" y="3362540"/>
                  <a:pt x="1691945" y="3363595"/>
                </a:cubicBezTo>
                <a:cubicBezTo>
                  <a:pt x="1571601" y="3364650"/>
                  <a:pt x="1080413" y="3349065"/>
                  <a:pt x="915314" y="3363595"/>
                </a:cubicBezTo>
                <a:cubicBezTo>
                  <a:pt x="750215" y="3378125"/>
                  <a:pt x="418953" y="3322698"/>
                  <a:pt x="0" y="3363595"/>
                </a:cubicBezTo>
                <a:cubicBezTo>
                  <a:pt x="-11947" y="3227029"/>
                  <a:pt x="21146" y="2966814"/>
                  <a:pt x="0" y="2791784"/>
                </a:cubicBezTo>
                <a:cubicBezTo>
                  <a:pt x="-21146" y="2616754"/>
                  <a:pt x="6728" y="2372731"/>
                  <a:pt x="0" y="2085429"/>
                </a:cubicBezTo>
                <a:cubicBezTo>
                  <a:pt x="-6728" y="1798128"/>
                  <a:pt x="-12098" y="1545343"/>
                  <a:pt x="0" y="1345438"/>
                </a:cubicBezTo>
                <a:cubicBezTo>
                  <a:pt x="12098" y="1145533"/>
                  <a:pt x="-20881" y="953851"/>
                  <a:pt x="0" y="706355"/>
                </a:cubicBezTo>
                <a:cubicBezTo>
                  <a:pt x="20881" y="458859"/>
                  <a:pt x="-15754" y="316461"/>
                  <a:pt x="0" y="0"/>
                </a:cubicBezTo>
                <a:close/>
              </a:path>
              <a:path w="8321040" h="3363595" stroke="0" extrusionOk="0">
                <a:moveTo>
                  <a:pt x="0" y="0"/>
                </a:moveTo>
                <a:cubicBezTo>
                  <a:pt x="194474" y="-22664"/>
                  <a:pt x="328603" y="16483"/>
                  <a:pt x="526999" y="0"/>
                </a:cubicBezTo>
                <a:cubicBezTo>
                  <a:pt x="725395" y="-16483"/>
                  <a:pt x="925829" y="378"/>
                  <a:pt x="1137209" y="0"/>
                </a:cubicBezTo>
                <a:cubicBezTo>
                  <a:pt x="1348589" y="-378"/>
                  <a:pt x="1486829" y="26297"/>
                  <a:pt x="1747418" y="0"/>
                </a:cubicBezTo>
                <a:cubicBezTo>
                  <a:pt x="2008007" y="-26297"/>
                  <a:pt x="2257496" y="-12738"/>
                  <a:pt x="2440838" y="0"/>
                </a:cubicBezTo>
                <a:cubicBezTo>
                  <a:pt x="2624180" y="12738"/>
                  <a:pt x="2868823" y="-12903"/>
                  <a:pt x="3051048" y="0"/>
                </a:cubicBezTo>
                <a:cubicBezTo>
                  <a:pt x="3233273" y="12903"/>
                  <a:pt x="3480996" y="321"/>
                  <a:pt x="3744468" y="0"/>
                </a:cubicBezTo>
                <a:cubicBezTo>
                  <a:pt x="4007940" y="-321"/>
                  <a:pt x="4195080" y="17205"/>
                  <a:pt x="4354678" y="0"/>
                </a:cubicBezTo>
                <a:cubicBezTo>
                  <a:pt x="4514276" y="-17205"/>
                  <a:pt x="4948717" y="15077"/>
                  <a:pt x="5131308" y="0"/>
                </a:cubicBezTo>
                <a:cubicBezTo>
                  <a:pt x="5313899" y="-15077"/>
                  <a:pt x="5691178" y="5043"/>
                  <a:pt x="5907938" y="0"/>
                </a:cubicBezTo>
                <a:cubicBezTo>
                  <a:pt x="6124698" y="-5043"/>
                  <a:pt x="6541017" y="19213"/>
                  <a:pt x="6767779" y="0"/>
                </a:cubicBezTo>
                <a:cubicBezTo>
                  <a:pt x="6994541" y="-19213"/>
                  <a:pt x="7281776" y="1452"/>
                  <a:pt x="7544410" y="0"/>
                </a:cubicBezTo>
                <a:cubicBezTo>
                  <a:pt x="7807044" y="-1452"/>
                  <a:pt x="8066941" y="37466"/>
                  <a:pt x="8321040" y="0"/>
                </a:cubicBezTo>
                <a:cubicBezTo>
                  <a:pt x="8310671" y="274562"/>
                  <a:pt x="8310141" y="589085"/>
                  <a:pt x="8321040" y="739991"/>
                </a:cubicBezTo>
                <a:cubicBezTo>
                  <a:pt x="8331939" y="890897"/>
                  <a:pt x="8297966" y="1073351"/>
                  <a:pt x="8321040" y="1311802"/>
                </a:cubicBezTo>
                <a:cubicBezTo>
                  <a:pt x="8344114" y="1550253"/>
                  <a:pt x="8340776" y="1686002"/>
                  <a:pt x="8321040" y="1917249"/>
                </a:cubicBezTo>
                <a:cubicBezTo>
                  <a:pt x="8301304" y="2148496"/>
                  <a:pt x="8346292" y="2409013"/>
                  <a:pt x="8321040" y="2589968"/>
                </a:cubicBezTo>
                <a:cubicBezTo>
                  <a:pt x="8295788" y="2770923"/>
                  <a:pt x="8339724" y="3200021"/>
                  <a:pt x="8321040" y="3363595"/>
                </a:cubicBezTo>
                <a:cubicBezTo>
                  <a:pt x="8055435" y="3349702"/>
                  <a:pt x="7915274" y="3387867"/>
                  <a:pt x="7710830" y="3363595"/>
                </a:cubicBezTo>
                <a:cubicBezTo>
                  <a:pt x="7506386" y="3339324"/>
                  <a:pt x="7367745" y="3352823"/>
                  <a:pt x="7267042" y="3363595"/>
                </a:cubicBezTo>
                <a:cubicBezTo>
                  <a:pt x="7166339" y="3374367"/>
                  <a:pt x="6651531" y="3398668"/>
                  <a:pt x="6490411" y="3363595"/>
                </a:cubicBezTo>
                <a:cubicBezTo>
                  <a:pt x="6329291" y="3328522"/>
                  <a:pt x="6131778" y="3369438"/>
                  <a:pt x="5963412" y="3363595"/>
                </a:cubicBezTo>
                <a:cubicBezTo>
                  <a:pt x="5795046" y="3357752"/>
                  <a:pt x="5393073" y="3368523"/>
                  <a:pt x="5103571" y="3363595"/>
                </a:cubicBezTo>
                <a:cubicBezTo>
                  <a:pt x="4814069" y="3358667"/>
                  <a:pt x="4496185" y="3336853"/>
                  <a:pt x="4326941" y="3363595"/>
                </a:cubicBezTo>
                <a:cubicBezTo>
                  <a:pt x="4157697" y="3390338"/>
                  <a:pt x="3871532" y="3371072"/>
                  <a:pt x="3550310" y="3363595"/>
                </a:cubicBezTo>
                <a:cubicBezTo>
                  <a:pt x="3229088" y="3356118"/>
                  <a:pt x="3004856" y="3332166"/>
                  <a:pt x="2690470" y="3363595"/>
                </a:cubicBezTo>
                <a:cubicBezTo>
                  <a:pt x="2376084" y="3395024"/>
                  <a:pt x="2396354" y="3352856"/>
                  <a:pt x="2246681" y="3363595"/>
                </a:cubicBezTo>
                <a:cubicBezTo>
                  <a:pt x="2097008" y="3374334"/>
                  <a:pt x="2015584" y="3376925"/>
                  <a:pt x="1802892" y="3363595"/>
                </a:cubicBezTo>
                <a:cubicBezTo>
                  <a:pt x="1590200" y="3350265"/>
                  <a:pt x="1391880" y="3395030"/>
                  <a:pt x="1026262" y="3363595"/>
                </a:cubicBezTo>
                <a:cubicBezTo>
                  <a:pt x="660644" y="3332161"/>
                  <a:pt x="319687" y="3398511"/>
                  <a:pt x="0" y="3363595"/>
                </a:cubicBezTo>
                <a:cubicBezTo>
                  <a:pt x="22910" y="3142500"/>
                  <a:pt x="17024" y="2974355"/>
                  <a:pt x="0" y="2623604"/>
                </a:cubicBezTo>
                <a:cubicBezTo>
                  <a:pt x="-17024" y="2272853"/>
                  <a:pt x="-25765" y="2239092"/>
                  <a:pt x="0" y="2018157"/>
                </a:cubicBezTo>
                <a:cubicBezTo>
                  <a:pt x="25765" y="1797222"/>
                  <a:pt x="-9045" y="1454376"/>
                  <a:pt x="0" y="1311802"/>
                </a:cubicBezTo>
                <a:cubicBezTo>
                  <a:pt x="9045" y="1169229"/>
                  <a:pt x="-4283" y="40039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4216530581">
                  <ask:type>
                    <ask:lineSketchFreehan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nl-NL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Kies een (bijzonder) beroep.</a:t>
            </a:r>
            <a:endParaRPr lang="nl-NL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Verzamel minimaal 4 weetjes over dit beroep. Meer mag!</a:t>
            </a:r>
            <a:endParaRPr lang="nl-NL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Schrijf de weetjes op en bewaar ze goed.</a:t>
            </a:r>
          </a:p>
          <a:p>
            <a:pPr marL="342900" lvl="0" indent="-342900">
              <a:buFont typeface="+mj-lt"/>
              <a:buAutoNum type="arabicPeriod"/>
            </a:pPr>
            <a:endParaRPr lang="nl-NL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lvl="0" indent="0">
              <a:buNone/>
            </a:pPr>
            <a:r>
              <a:rPr lang="nl-NL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Succes!</a:t>
            </a:r>
            <a:endParaRPr lang="nl-NL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20293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Microsoft Office PowerPoint</Application>
  <PresentationFormat>Breedbeeld</PresentationFormat>
  <Paragraphs>6</Paragraphs>
  <Slides>5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8" baseType="lpstr">
      <vt:lpstr>Arial</vt:lpstr>
      <vt:lpstr>Calibri</vt:lpstr>
      <vt:lpstr>Kantoorthema</vt:lpstr>
      <vt:lpstr>PowerPoint-presentatie</vt:lpstr>
      <vt:lpstr>PowerPoint-presentatie</vt:lpstr>
      <vt:lpstr>PowerPoint-presentatie</vt:lpstr>
      <vt:lpstr>PowerPoint-presentatie</vt:lpstr>
      <vt:lpstr>Opdracht – werk in tweetallen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1</cp:revision>
  <dcterms:modified xsi:type="dcterms:W3CDTF">2024-01-19T08:44:49Z</dcterms:modified>
</cp:coreProperties>
</file>