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" ContentType="image/ti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4728876-6066-4730-BE0D-0298015B7100}" v="1" dt="2022-03-18T10:30:59.714"/>
  </p1510:revLst>
</p1510:revInfo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DD4EA"/>
          </a:solidFill>
        </a:fill>
      </a:tcStyle>
    </a:wholeTbl>
    <a:band2H>
      <a:tcTxStyle/>
      <a:tcStyle>
        <a:tcBdr/>
        <a:fill>
          <a:solidFill>
            <a:srgbClr val="E8EBF5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E0E0E0"/>
          </a:solidFill>
        </a:fill>
      </a:tcStyle>
    </a:wholeTbl>
    <a:band2H>
      <a:tcTxStyle/>
      <a:tcStyle>
        <a:tcBdr/>
        <a:fill>
          <a:solidFill>
            <a:srgbClr val="F0F0F0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4E2CE"/>
          </a:solidFill>
        </a:fill>
      </a:tcStyle>
    </a:wholeTbl>
    <a:band2H>
      <a:tcTxStyle/>
      <a:tcStyle>
        <a:tcBdr/>
        <a:fill>
          <a:solidFill>
            <a:srgbClr val="EBF1E8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9" d="100"/>
          <a:sy n="79" d="100"/>
        </p:scale>
        <p:origin x="64" y="6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Relationship Id="rId14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oremiek Lamain" userId="03bb414b8f2b17e4" providerId="LiveId" clId="{54728876-6066-4730-BE0D-0298015B7100}"/>
    <pc:docChg chg="custSel modSld">
      <pc:chgData name="Doremiek Lamain" userId="03bb414b8f2b17e4" providerId="LiveId" clId="{54728876-6066-4730-BE0D-0298015B7100}" dt="2022-03-18T10:31:09.958" v="16" actId="1076"/>
      <pc:docMkLst>
        <pc:docMk/>
      </pc:docMkLst>
      <pc:sldChg chg="addSp delSp modSp mod">
        <pc:chgData name="Doremiek Lamain" userId="03bb414b8f2b17e4" providerId="LiveId" clId="{54728876-6066-4730-BE0D-0298015B7100}" dt="2022-03-18T10:31:09.958" v="16" actId="1076"/>
        <pc:sldMkLst>
          <pc:docMk/>
          <pc:sldMk cId="0" sldId="256"/>
        </pc:sldMkLst>
        <pc:picChg chg="add mod">
          <ac:chgData name="Doremiek Lamain" userId="03bb414b8f2b17e4" providerId="LiveId" clId="{54728876-6066-4730-BE0D-0298015B7100}" dt="2022-03-18T10:31:08.486" v="15" actId="1076"/>
          <ac:picMkLst>
            <pc:docMk/>
            <pc:sldMk cId="0" sldId="256"/>
            <ac:picMk id="3" creationId="{B2697B1E-303F-4519-A3AB-EE0D6D70BBAD}"/>
          </ac:picMkLst>
        </pc:picChg>
        <pc:picChg chg="del">
          <ac:chgData name="Doremiek Lamain" userId="03bb414b8f2b17e4" providerId="LiveId" clId="{54728876-6066-4730-BE0D-0298015B7100}" dt="2022-03-18T10:30:51.080" v="7" actId="478"/>
          <ac:picMkLst>
            <pc:docMk/>
            <pc:sldMk cId="0" sldId="256"/>
            <ac:picMk id="94" creationId="{00000000-0000-0000-0000-000000000000}"/>
          </ac:picMkLst>
        </pc:picChg>
        <pc:picChg chg="mod modCrop">
          <ac:chgData name="Doremiek Lamain" userId="03bb414b8f2b17e4" providerId="LiveId" clId="{54728876-6066-4730-BE0D-0298015B7100}" dt="2022-03-18T10:31:09.958" v="16" actId="1076"/>
          <ac:picMkLst>
            <pc:docMk/>
            <pc:sldMk cId="0" sldId="256"/>
            <ac:picMk id="95" creationId="{00000000-0000-0000-0000-000000000000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Shape 9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92" name="Shape 92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defRPr sz="1200">
        <a:latin typeface="+mn-lt"/>
        <a:ea typeface="+mn-ea"/>
        <a:cs typeface="+mn-cs"/>
        <a:sym typeface="Calibri"/>
      </a:defRPr>
    </a:lvl1pPr>
    <a:lvl2pPr indent="228600" latinLnBrk="0">
      <a:defRPr sz="1200">
        <a:latin typeface="+mn-lt"/>
        <a:ea typeface="+mn-ea"/>
        <a:cs typeface="+mn-cs"/>
        <a:sym typeface="Calibri"/>
      </a:defRPr>
    </a:lvl2pPr>
    <a:lvl3pPr indent="457200" latinLnBrk="0">
      <a:defRPr sz="1200">
        <a:latin typeface="+mn-lt"/>
        <a:ea typeface="+mn-ea"/>
        <a:cs typeface="+mn-cs"/>
        <a:sym typeface="Calibri"/>
      </a:defRPr>
    </a:lvl3pPr>
    <a:lvl4pPr indent="685800" latinLnBrk="0">
      <a:defRPr sz="1200">
        <a:latin typeface="+mn-lt"/>
        <a:ea typeface="+mn-ea"/>
        <a:cs typeface="+mn-cs"/>
        <a:sym typeface="Calibri"/>
      </a:defRPr>
    </a:lvl4pPr>
    <a:lvl5pPr indent="914400" latinLnBrk="0">
      <a:defRPr sz="1200">
        <a:latin typeface="+mn-lt"/>
        <a:ea typeface="+mn-ea"/>
        <a:cs typeface="+mn-cs"/>
        <a:sym typeface="Calibri"/>
      </a:defRPr>
    </a:lvl5pPr>
    <a:lvl6pPr indent="1143000" latinLnBrk="0">
      <a:defRPr sz="1200">
        <a:latin typeface="+mn-lt"/>
        <a:ea typeface="+mn-ea"/>
        <a:cs typeface="+mn-cs"/>
        <a:sym typeface="Calibri"/>
      </a:defRPr>
    </a:lvl6pPr>
    <a:lvl7pPr indent="1371600" latinLnBrk="0">
      <a:defRPr sz="1200">
        <a:latin typeface="+mn-lt"/>
        <a:ea typeface="+mn-ea"/>
        <a:cs typeface="+mn-cs"/>
        <a:sym typeface="Calibri"/>
      </a:defRPr>
    </a:lvl7pPr>
    <a:lvl8pPr indent="1600200" latinLnBrk="0">
      <a:defRPr sz="1200">
        <a:latin typeface="+mn-lt"/>
        <a:ea typeface="+mn-ea"/>
        <a:cs typeface="+mn-cs"/>
        <a:sym typeface="Calibri"/>
      </a:defRPr>
    </a:lvl8pPr>
    <a:lvl9pPr indent="1828800" latinLnBrk="0">
      <a:defRPr sz="1200">
        <a:latin typeface="+mn-lt"/>
        <a:ea typeface="+mn-ea"/>
        <a:cs typeface="+mn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eltekst"/>
          <p:cNvSpPr txBox="1">
            <a:spLocks noGrp="1"/>
          </p:cNvSpPr>
          <p:nvPr>
            <p:ph type="title"/>
          </p:nvPr>
        </p:nvSpPr>
        <p:spPr>
          <a:xfrm>
            <a:off x="1524000" y="1122362"/>
            <a:ext cx="9144000" cy="2387601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t>Titeltekst</a:t>
            </a:r>
          </a:p>
        </p:txBody>
      </p:sp>
      <p:sp>
        <p:nvSpPr>
          <p:cNvPr id="12" name="Hoofdtekst - niveau één…"/>
          <p:cNvSpPr txBox="1">
            <a:spLocks noGrp="1"/>
          </p:cNvSpPr>
          <p:nvPr>
            <p:ph type="body" sz="quarter" idx="1"/>
          </p:nvPr>
        </p:nvSpPr>
        <p:spPr>
          <a:xfrm>
            <a:off x="1524000" y="3602037"/>
            <a:ext cx="9144000" cy="1655764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FontTx/>
              <a:buNone/>
              <a:defRPr sz="2400"/>
            </a:lvl1pPr>
            <a:lvl2pPr marL="0" indent="0" algn="ctr">
              <a:buSzTx/>
              <a:buFontTx/>
              <a:buNone/>
              <a:defRPr sz="2400"/>
            </a:lvl2pPr>
            <a:lvl3pPr marL="0" indent="0" algn="ctr">
              <a:buSzTx/>
              <a:buFontTx/>
              <a:buNone/>
              <a:defRPr sz="2400"/>
            </a:lvl3pPr>
            <a:lvl4pPr marL="0" indent="0" algn="ctr">
              <a:buSzTx/>
              <a:buFontTx/>
              <a:buNone/>
              <a:defRPr sz="2400"/>
            </a:lvl4pPr>
            <a:lvl5pPr marL="0" indent="0" algn="ctr">
              <a:buSzTx/>
              <a:buFontTx/>
              <a:buNone/>
              <a:defRPr sz="2400"/>
            </a:lvl5pPr>
          </a:lstStyle>
          <a:p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13" name="Dia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elteks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Titeltekst</a:t>
            </a:r>
          </a:p>
        </p:txBody>
      </p:sp>
      <p:sp>
        <p:nvSpPr>
          <p:cNvPr id="21" name="Hoofdtekst - niveau één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22" name="Dia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eltekst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t>Titeltekst</a:t>
            </a:r>
          </a:p>
        </p:txBody>
      </p:sp>
      <p:sp>
        <p:nvSpPr>
          <p:cNvPr id="30" name="Hoofdtekst - niveau één…"/>
          <p:cNvSpPr txBox="1">
            <a:spLocks noGrp="1"/>
          </p:cNvSpPr>
          <p:nvPr>
            <p:ph type="body" sz="quarter" idx="1"/>
          </p:nvPr>
        </p:nvSpPr>
        <p:spPr>
          <a:xfrm>
            <a:off x="831850" y="4589462"/>
            <a:ext cx="10515600" cy="1500189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2400">
                <a:solidFill>
                  <a:srgbClr val="888888"/>
                </a:solidFill>
              </a:defRPr>
            </a:lvl1pPr>
            <a:lvl2pPr marL="0" indent="0">
              <a:buSzTx/>
              <a:buFontTx/>
              <a:buNone/>
              <a:defRPr sz="2400">
                <a:solidFill>
                  <a:srgbClr val="888888"/>
                </a:solidFill>
              </a:defRPr>
            </a:lvl2pPr>
            <a:lvl3pPr marL="0" indent="0">
              <a:buSzTx/>
              <a:buFontTx/>
              <a:buNone/>
              <a:defRPr sz="2400">
                <a:solidFill>
                  <a:srgbClr val="888888"/>
                </a:solidFill>
              </a:defRPr>
            </a:lvl3pPr>
            <a:lvl4pPr marL="0" indent="0">
              <a:buSzTx/>
              <a:buFontTx/>
              <a:buNone/>
              <a:defRPr sz="2400">
                <a:solidFill>
                  <a:srgbClr val="888888"/>
                </a:solidFill>
              </a:defRPr>
            </a:lvl4pPr>
            <a:lvl5pPr marL="0" indent="0">
              <a:buSzTx/>
              <a:buFontTx/>
              <a:buNone/>
              <a:defRPr sz="2400">
                <a:solidFill>
                  <a:srgbClr val="888888"/>
                </a:solidFill>
              </a:defRPr>
            </a:lvl5pPr>
          </a:lstStyle>
          <a:p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31" name="Dia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itelteks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Titeltekst</a:t>
            </a:r>
          </a:p>
        </p:txBody>
      </p:sp>
      <p:sp>
        <p:nvSpPr>
          <p:cNvPr id="39" name="Hoofdtekst - niveau één…"/>
          <p:cNvSpPr txBox="1">
            <a:spLocks noGrp="1"/>
          </p:cNvSpPr>
          <p:nvPr>
            <p:ph type="body"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40" name="Dia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Titeltekst"/>
          <p:cNvSpPr txBox="1">
            <a:spLocks noGrp="1"/>
          </p:cNvSpPr>
          <p:nvPr>
            <p:ph type="title"/>
          </p:nvPr>
        </p:nvSpPr>
        <p:spPr>
          <a:xfrm>
            <a:off x="839787" y="365125"/>
            <a:ext cx="10515601" cy="1325563"/>
          </a:xfrm>
          <a:prstGeom prst="rect">
            <a:avLst/>
          </a:prstGeom>
        </p:spPr>
        <p:txBody>
          <a:bodyPr/>
          <a:lstStyle/>
          <a:p>
            <a:r>
              <a:t>Titeltekst</a:t>
            </a:r>
          </a:p>
        </p:txBody>
      </p:sp>
      <p:sp>
        <p:nvSpPr>
          <p:cNvPr id="48" name="Hoofdtekst - niveau één…"/>
          <p:cNvSpPr txBox="1">
            <a:spLocks noGrp="1"/>
          </p:cNvSpPr>
          <p:nvPr>
            <p:ph type="body" sz="quarter" idx="1"/>
          </p:nvPr>
        </p:nvSpPr>
        <p:spPr>
          <a:xfrm>
            <a:off x="839787" y="1681163"/>
            <a:ext cx="5157790" cy="823914"/>
          </a:xfrm>
          <a:prstGeom prst="rect">
            <a:avLst/>
          </a:prstGeom>
        </p:spPr>
        <p:txBody>
          <a:bodyPr anchor="b"/>
          <a:lstStyle>
            <a:lvl1pPr marL="0" indent="0">
              <a:buSzTx/>
              <a:buFontTx/>
              <a:buNone/>
              <a:defRPr sz="2400" b="1"/>
            </a:lvl1pPr>
            <a:lvl2pPr marL="0" indent="0">
              <a:buSzTx/>
              <a:buFontTx/>
              <a:buNone/>
              <a:defRPr sz="2400" b="1"/>
            </a:lvl2pPr>
            <a:lvl3pPr marL="0" indent="0">
              <a:buSzTx/>
              <a:buFontTx/>
              <a:buNone/>
              <a:defRPr sz="2400" b="1"/>
            </a:lvl3pPr>
            <a:lvl4pPr marL="0" indent="0">
              <a:buSzTx/>
              <a:buFontTx/>
              <a:buNone/>
              <a:defRPr sz="2400" b="1"/>
            </a:lvl4pPr>
            <a:lvl5pPr marL="0" indent="0">
              <a:buSzTx/>
              <a:buFontTx/>
              <a:buNone/>
              <a:defRPr sz="2400" b="1"/>
            </a:lvl5pPr>
          </a:lstStyle>
          <a:p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49" name="Tijdelijke aanduiding voor tekst 4"/>
          <p:cNvSpPr>
            <a:spLocks noGrp="1"/>
          </p:cNvSpPr>
          <p:nvPr>
            <p:ph type="body" sz="quarter" idx="21"/>
          </p:nvPr>
        </p:nvSpPr>
        <p:spPr>
          <a:xfrm>
            <a:off x="6172200" y="1681163"/>
            <a:ext cx="5183188" cy="823914"/>
          </a:xfrm>
          <a:prstGeom prst="rect">
            <a:avLst/>
          </a:prstGeom>
        </p:spPr>
        <p:txBody>
          <a:bodyPr anchor="b"/>
          <a:lstStyle/>
          <a:p>
            <a:endParaRPr/>
          </a:p>
        </p:txBody>
      </p:sp>
      <p:sp>
        <p:nvSpPr>
          <p:cNvPr id="50" name="Dia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Titelteks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Titeltekst</a:t>
            </a:r>
          </a:p>
        </p:txBody>
      </p:sp>
      <p:sp>
        <p:nvSpPr>
          <p:cNvPr id="58" name="Dia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Dia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Titeltekst"/>
          <p:cNvSpPr txBox="1">
            <a:spLocks noGrp="1"/>
          </p:cNvSpPr>
          <p:nvPr>
            <p:ph type="title"/>
          </p:nvPr>
        </p:nvSpPr>
        <p:spPr>
          <a:xfrm>
            <a:off x="839787" y="457200"/>
            <a:ext cx="3932240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t>Titeltekst</a:t>
            </a:r>
          </a:p>
        </p:txBody>
      </p:sp>
      <p:sp>
        <p:nvSpPr>
          <p:cNvPr id="73" name="Hoofdtekst - niveau één…"/>
          <p:cNvSpPr txBox="1">
            <a:spLocks noGrp="1"/>
          </p:cNvSpPr>
          <p:nvPr>
            <p:ph type="body" sz="half" idx="1"/>
          </p:nvPr>
        </p:nvSpPr>
        <p:spPr>
          <a:xfrm>
            <a:off x="5183187" y="987425"/>
            <a:ext cx="6172202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 marL="718457" indent="-261257">
              <a:defRPr sz="3200"/>
            </a:lvl2pPr>
            <a:lvl3pPr marL="1219200" indent="-304800">
              <a:defRPr sz="3200"/>
            </a:lvl3pPr>
            <a:lvl4pPr marL="1737360" indent="-365760">
              <a:defRPr sz="3200"/>
            </a:lvl4pPr>
            <a:lvl5pPr marL="2194560" indent="-365760">
              <a:defRPr sz="3200"/>
            </a:lvl5pPr>
          </a:lstStyle>
          <a:p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74" name="Tijdelijke aanduiding voor tekst 3"/>
          <p:cNvSpPr>
            <a:spLocks noGrp="1"/>
          </p:cNvSpPr>
          <p:nvPr>
            <p:ph type="body" sz="quarter" idx="21"/>
          </p:nvPr>
        </p:nvSpPr>
        <p:spPr>
          <a:xfrm>
            <a:off x="839787" y="2057400"/>
            <a:ext cx="3932238" cy="3811588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75" name="Dia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Titeltekst"/>
          <p:cNvSpPr txBox="1">
            <a:spLocks noGrp="1"/>
          </p:cNvSpPr>
          <p:nvPr>
            <p:ph type="title"/>
          </p:nvPr>
        </p:nvSpPr>
        <p:spPr>
          <a:xfrm>
            <a:off x="839787" y="457200"/>
            <a:ext cx="3932240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t>Titeltekst</a:t>
            </a:r>
          </a:p>
        </p:txBody>
      </p:sp>
      <p:sp>
        <p:nvSpPr>
          <p:cNvPr id="83" name="Tijdelijke aanduiding voor afbeelding 2"/>
          <p:cNvSpPr>
            <a:spLocks noGrp="1"/>
          </p:cNvSpPr>
          <p:nvPr>
            <p:ph type="pic" sz="half" idx="21"/>
          </p:nvPr>
        </p:nvSpPr>
        <p:spPr>
          <a:xfrm>
            <a:off x="5183187" y="987425"/>
            <a:ext cx="6172202" cy="4873625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84" name="Hoofdtekst - niveau één…"/>
          <p:cNvSpPr txBox="1">
            <a:spLocks noGrp="1"/>
          </p:cNvSpPr>
          <p:nvPr>
            <p:ph type="body" sz="quarter" idx="1"/>
          </p:nvPr>
        </p:nvSpPr>
        <p:spPr>
          <a:xfrm>
            <a:off x="839787" y="2057400"/>
            <a:ext cx="3932240" cy="3811588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1600"/>
            </a:lvl1pPr>
            <a:lvl2pPr marL="0" indent="0">
              <a:buSzTx/>
              <a:buFontTx/>
              <a:buNone/>
              <a:defRPr sz="1600"/>
            </a:lvl2pPr>
            <a:lvl3pPr marL="0" indent="0">
              <a:buSzTx/>
              <a:buFontTx/>
              <a:buNone/>
              <a:defRPr sz="1600"/>
            </a:lvl3pPr>
            <a:lvl4pPr marL="0" indent="0">
              <a:buSzTx/>
              <a:buFontTx/>
              <a:buNone/>
              <a:defRPr sz="1600"/>
            </a:lvl4pPr>
            <a:lvl5pPr marL="0" indent="0">
              <a:buSzTx/>
              <a:buFontTx/>
              <a:buNone/>
              <a:defRPr sz="1600"/>
            </a:lvl5pPr>
          </a:lstStyle>
          <a:p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85" name="Dia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tekst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 anchor="ctr">
            <a:normAutofit/>
          </a:bodyPr>
          <a:lstStyle/>
          <a:p>
            <a:r>
              <a:t>Titeltekst</a:t>
            </a:r>
          </a:p>
        </p:txBody>
      </p:sp>
      <p:sp>
        <p:nvSpPr>
          <p:cNvPr id="3" name="Hoofdtekst - niveau één…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normAutofit/>
          </a:bodyPr>
          <a:lstStyle/>
          <a:p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4" name="Dianummer"/>
          <p:cNvSpPr txBox="1">
            <a:spLocks noGrp="1"/>
          </p:cNvSpPr>
          <p:nvPr>
            <p:ph type="sldNum" sz="quarter" idx="2"/>
          </p:nvPr>
        </p:nvSpPr>
        <p:spPr>
          <a:xfrm>
            <a:off x="110951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88888"/>
                </a:solidFill>
                <a:latin typeface="+mn-lt"/>
                <a:ea typeface="+mn-ea"/>
                <a:cs typeface="+mn-cs"/>
                <a:sym typeface="Calibri"/>
              </a:defRPr>
            </a:lvl1pPr>
          </a:lstStyle>
          <a:p>
            <a:fld id="{86CB4B4D-7CA3-9044-876B-883B54F8677D}" type="slidenum">
              <a:t>‹nr.›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ransition spd="med"/>
  <p:txStyles>
    <p:titleStyle>
      <a:lvl1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1pPr>
      <a:lvl2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2pPr>
      <a:lvl3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3pPr>
      <a:lvl4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4pPr>
      <a:lvl5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5pPr>
      <a:lvl6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6pPr>
      <a:lvl7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7pPr>
      <a:lvl8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8pPr>
      <a:lvl9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9pPr>
    </p:titleStyle>
    <p:bodyStyle>
      <a:lvl1pPr marL="228600" marR="0" indent="-228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1pPr>
      <a:lvl2pPr marL="723900" marR="0" indent="-2667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2pPr>
      <a:lvl3pPr marL="1234438" marR="0" indent="-320038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3pPr>
      <a:lvl4pPr marL="1727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4pPr>
      <a:lvl5pPr marL="21844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5pPr>
      <a:lvl6pPr marL="26416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6pPr>
      <a:lvl7pPr marL="30988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7pPr>
      <a:lvl8pPr marL="35560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8pPr>
      <a:lvl9pPr marL="4013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hyperlink" Target="http://www.google.com/url?sa=i&amp;source=images&amp;cd=&amp;cad=rja&amp;docid=gZ_p8HdnCCkWIM&amp;tbnid=je6Qi_JJX0uxZM:&amp;ved=0CAgQjRwwAA&amp;url=http://www.thegloss.com/2010/11/22/beauty/gallery-10-weird-facts-about-lipstick/&amp;ei=9b0LUc6mHYXKqgGSrYBo&amp;psig=AFQjCNHtf6VsTdMi0tMKbUE__wUf8Me1yg&amp;ust=1359810421520021" TargetMode="External"/><Relationship Id="rId4" Type="http://schemas.openxmlformats.org/officeDocument/2006/relationships/image" Target="../media/image5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tif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ti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ti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tif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tif"/><Relationship Id="rId4" Type="http://schemas.openxmlformats.org/officeDocument/2006/relationships/image" Target="../media/image14.t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" name="Afbeelding 1" descr="Afbeelding 1"/>
          <p:cNvPicPr>
            <a:picLocks noChangeAspect="1"/>
          </p:cNvPicPr>
          <p:nvPr/>
        </p:nvPicPr>
        <p:blipFill rotWithShape="1">
          <a:blip r:embed="rId2"/>
          <a:srcRect l="18604" t="14264" r="19477" b="27442"/>
          <a:stretch/>
        </p:blipFill>
        <p:spPr>
          <a:xfrm>
            <a:off x="3249981" y="3135664"/>
            <a:ext cx="5027176" cy="2662280"/>
          </a:xfrm>
          <a:prstGeom prst="rect">
            <a:avLst/>
          </a:prstGeom>
          <a:ln w="12700">
            <a:miter lim="400000"/>
          </a:ln>
        </p:spPr>
      </p:pic>
      <p:pic>
        <p:nvPicPr>
          <p:cNvPr id="3" name="Afbeelding 2" descr="Afbeelding met tekst, klok, illustratie&#10;&#10;Automatisch gegenereerde beschrijving">
            <a:extLst>
              <a:ext uri="{FF2B5EF4-FFF2-40B4-BE49-F238E27FC236}">
                <a16:creationId xmlns:a16="http://schemas.microsoft.com/office/drawing/2014/main" id="{B2697B1E-303F-4519-A3AB-EE0D6D70BB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4185" y="1208156"/>
            <a:ext cx="4818769" cy="1927508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" name="Picture 2" descr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80057" y="4410"/>
            <a:ext cx="4708713" cy="3310813"/>
          </a:xfrm>
          <a:prstGeom prst="rect">
            <a:avLst/>
          </a:prstGeom>
          <a:ln w="12700">
            <a:miter lim="400000"/>
          </a:ln>
        </p:spPr>
      </p:pic>
      <p:pic>
        <p:nvPicPr>
          <p:cNvPr id="98" name="Afbeelding" descr="Afbeelding"/>
          <p:cNvPicPr>
            <a:picLocks noChangeAspect="1"/>
          </p:cNvPicPr>
          <p:nvPr/>
        </p:nvPicPr>
        <p:blipFill>
          <a:blip r:embed="rId3"/>
          <a:srcRect r="18849"/>
          <a:stretch>
            <a:fillRect/>
          </a:stretch>
        </p:blipFill>
        <p:spPr>
          <a:xfrm>
            <a:off x="2858485" y="861829"/>
            <a:ext cx="4332968" cy="5339403"/>
          </a:xfrm>
          <a:prstGeom prst="rect">
            <a:avLst/>
          </a:prstGeom>
          <a:ln w="12700">
            <a:miter lim="400000"/>
          </a:ln>
        </p:spPr>
      </p:pic>
      <p:pic>
        <p:nvPicPr>
          <p:cNvPr id="99" name="Afbeelding" descr="Afbeeldi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400603" y="-2"/>
            <a:ext cx="4572003" cy="6858002"/>
          </a:xfrm>
          <a:prstGeom prst="rect">
            <a:avLst/>
          </a:prstGeom>
          <a:ln w="12700">
            <a:miter lim="400000"/>
          </a:ln>
        </p:spPr>
      </p:pic>
      <p:pic>
        <p:nvPicPr>
          <p:cNvPr id="100" name="Picture 22" descr="Picture 22">
            <a:hlinkClick r:id="rId5"/>
          </p:cNvPr>
          <p:cNvPicPr>
            <a:picLocks noChangeAspect="1"/>
          </p:cNvPicPr>
          <p:nvPr/>
        </p:nvPicPr>
        <p:blipFill>
          <a:blip r:embed="rId6"/>
          <a:srcRect b="32301"/>
          <a:stretch>
            <a:fillRect/>
          </a:stretch>
        </p:blipFill>
        <p:spPr>
          <a:xfrm>
            <a:off x="6846962" y="4076624"/>
            <a:ext cx="5535142" cy="279408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" grpId="0" animBg="1" advAuto="0"/>
      <p:bldP spid="100" grpId="0" animBg="1" advAuto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" name="Afbeelding" descr="Afbeeldi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5400" y="-9320"/>
            <a:ext cx="5824912" cy="4397811"/>
          </a:xfrm>
          <a:prstGeom prst="rect">
            <a:avLst/>
          </a:prstGeom>
          <a:ln w="12700">
            <a:miter lim="400000"/>
          </a:ln>
        </p:spPr>
      </p:pic>
      <p:pic>
        <p:nvPicPr>
          <p:cNvPr id="103" name="Afbeelding" descr="Afbeeldi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58659" y="0"/>
            <a:ext cx="5135882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" name="Afbeelding" descr="Afbeeldi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2500" y="0"/>
            <a:ext cx="10287000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" name="Afbeelding" descr="Afbeeldi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8382" y="692148"/>
            <a:ext cx="5095937" cy="5165426"/>
          </a:xfrm>
          <a:prstGeom prst="rect">
            <a:avLst/>
          </a:prstGeom>
          <a:ln w="12700">
            <a:miter lim="400000"/>
          </a:ln>
        </p:spPr>
      </p:pic>
      <p:sp>
        <p:nvSpPr>
          <p:cNvPr id="108" name="Rechthoek"/>
          <p:cNvSpPr/>
          <p:nvPr/>
        </p:nvSpPr>
        <p:spPr>
          <a:xfrm>
            <a:off x="6472642" y="2755900"/>
            <a:ext cx="586794" cy="624421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pPr>
              <a:defRPr>
                <a:latin typeface="+mn-lt"/>
                <a:ea typeface="+mn-ea"/>
                <a:cs typeface="+mn-cs"/>
                <a:sym typeface="Calibri"/>
              </a:defRPr>
            </a:pPr>
            <a:endParaRPr/>
          </a:p>
        </p:txBody>
      </p:sp>
      <p:sp>
        <p:nvSpPr>
          <p:cNvPr id="109" name="Rechthoek"/>
          <p:cNvSpPr/>
          <p:nvPr/>
        </p:nvSpPr>
        <p:spPr>
          <a:xfrm>
            <a:off x="8491942" y="2755900"/>
            <a:ext cx="586794" cy="624421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pPr>
              <a:defRPr>
                <a:latin typeface="+mn-lt"/>
                <a:ea typeface="+mn-ea"/>
                <a:cs typeface="+mn-cs"/>
                <a:sym typeface="Calibri"/>
              </a:defRPr>
            </a:pPr>
            <a:endParaRPr/>
          </a:p>
        </p:txBody>
      </p:sp>
      <p:sp>
        <p:nvSpPr>
          <p:cNvPr id="110" name="Rechthoek"/>
          <p:cNvSpPr/>
          <p:nvPr/>
        </p:nvSpPr>
        <p:spPr>
          <a:xfrm>
            <a:off x="9723842" y="2962650"/>
            <a:ext cx="586794" cy="624422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pPr>
              <a:defRPr>
                <a:latin typeface="+mn-lt"/>
                <a:ea typeface="+mn-ea"/>
                <a:cs typeface="+mn-cs"/>
                <a:sym typeface="Calibri"/>
              </a:defRPr>
            </a:pPr>
            <a:endParaRPr/>
          </a:p>
        </p:txBody>
      </p:sp>
      <p:sp>
        <p:nvSpPr>
          <p:cNvPr id="111" name="Rechthoek"/>
          <p:cNvSpPr/>
          <p:nvPr/>
        </p:nvSpPr>
        <p:spPr>
          <a:xfrm>
            <a:off x="11146242" y="3568700"/>
            <a:ext cx="586794" cy="624421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pPr>
              <a:defRPr>
                <a:latin typeface="+mn-lt"/>
                <a:ea typeface="+mn-ea"/>
                <a:cs typeface="+mn-cs"/>
                <a:sym typeface="Calibri"/>
              </a:defRPr>
            </a:pPr>
            <a:endParaRPr/>
          </a:p>
        </p:txBody>
      </p:sp>
      <p:pic>
        <p:nvPicPr>
          <p:cNvPr id="112" name="Picture 2" descr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0572" y="2331353"/>
            <a:ext cx="5289330" cy="352622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" name="Picture 2" descr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66171" y="3941379"/>
            <a:ext cx="5843564" cy="1604116"/>
          </a:xfrm>
          <a:prstGeom prst="rect">
            <a:avLst/>
          </a:prstGeom>
          <a:ln w="12700">
            <a:miter lim="400000"/>
          </a:ln>
        </p:spPr>
      </p:pic>
      <p:sp>
        <p:nvSpPr>
          <p:cNvPr id="115" name="Rechthoek"/>
          <p:cNvSpPr/>
          <p:nvPr/>
        </p:nvSpPr>
        <p:spPr>
          <a:xfrm>
            <a:off x="2684878" y="3716580"/>
            <a:ext cx="741418" cy="607076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endParaRPr/>
          </a:p>
        </p:txBody>
      </p:sp>
      <p:sp>
        <p:nvSpPr>
          <p:cNvPr id="116" name="Rechthoek"/>
          <p:cNvSpPr/>
          <p:nvPr/>
        </p:nvSpPr>
        <p:spPr>
          <a:xfrm>
            <a:off x="5160579" y="3819975"/>
            <a:ext cx="741418" cy="607076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endParaRPr/>
          </a:p>
        </p:txBody>
      </p:sp>
      <p:sp>
        <p:nvSpPr>
          <p:cNvPr id="117" name="Rechthoek"/>
          <p:cNvSpPr/>
          <p:nvPr/>
        </p:nvSpPr>
        <p:spPr>
          <a:xfrm>
            <a:off x="6718511" y="3938001"/>
            <a:ext cx="741418" cy="607075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endParaRPr/>
          </a:p>
        </p:txBody>
      </p:sp>
      <p:sp>
        <p:nvSpPr>
          <p:cNvPr id="118" name="Rechthoek"/>
          <p:cNvSpPr/>
          <p:nvPr/>
        </p:nvSpPr>
        <p:spPr>
          <a:xfrm>
            <a:off x="8429876" y="4790474"/>
            <a:ext cx="741418" cy="607076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endParaRPr/>
          </a:p>
        </p:txBody>
      </p:sp>
      <p:pic>
        <p:nvPicPr>
          <p:cNvPr id="119" name="Afbeelding" descr="Afbeeldi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77232" y="1900964"/>
            <a:ext cx="2637536" cy="1977649"/>
          </a:xfrm>
          <a:prstGeom prst="rect">
            <a:avLst/>
          </a:prstGeom>
          <a:ln w="12700">
            <a:miter lim="400000"/>
          </a:ln>
        </p:spPr>
      </p:pic>
      <p:pic>
        <p:nvPicPr>
          <p:cNvPr id="120" name="Afbeelding" descr="Afbeelding"/>
          <p:cNvPicPr>
            <a:picLocks noChangeAspect="1"/>
          </p:cNvPicPr>
          <p:nvPr/>
        </p:nvPicPr>
        <p:blipFill>
          <a:blip r:embed="rId4"/>
          <a:srcRect l="20043" r="46613"/>
          <a:stretch>
            <a:fillRect/>
          </a:stretch>
        </p:blipFill>
        <p:spPr>
          <a:xfrm>
            <a:off x="1800063" y="1900974"/>
            <a:ext cx="2637632" cy="1977688"/>
          </a:xfrm>
          <a:prstGeom prst="rect">
            <a:avLst/>
          </a:prstGeom>
          <a:ln w="12700">
            <a:miter lim="400000"/>
          </a:ln>
        </p:spPr>
      </p:pic>
      <p:pic>
        <p:nvPicPr>
          <p:cNvPr id="121" name="Afbeelding" descr="Afbeelding"/>
          <p:cNvPicPr>
            <a:picLocks noChangeAspect="1"/>
          </p:cNvPicPr>
          <p:nvPr/>
        </p:nvPicPr>
        <p:blipFill>
          <a:blip r:embed="rId5"/>
          <a:srcRect l="12823" r="12823"/>
          <a:stretch>
            <a:fillRect/>
          </a:stretch>
        </p:blipFill>
        <p:spPr>
          <a:xfrm>
            <a:off x="7754305" y="1904149"/>
            <a:ext cx="2631859" cy="199676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Kantoorthema">
  <a:themeElements>
    <a:clrScheme name="Kantoorthema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Kantoorthema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Kantoorthem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Kantoorthema">
  <a:themeElements>
    <a:clrScheme name="Kantoorthema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Kantoorthema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Kantoorthem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Breedbeeld</PresentationFormat>
  <Paragraphs>0</Paragraphs>
  <Slides>6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4</vt:i4>
      </vt:variant>
      <vt:variant>
        <vt:lpstr>Thema</vt:lpstr>
      </vt:variant>
      <vt:variant>
        <vt:i4>1</vt:i4>
      </vt:variant>
      <vt:variant>
        <vt:lpstr>Diatitels</vt:lpstr>
      </vt:variant>
      <vt:variant>
        <vt:i4>6</vt:i4>
      </vt:variant>
    </vt:vector>
  </HeadingPairs>
  <TitlesOfParts>
    <vt:vector size="11" baseType="lpstr">
      <vt:lpstr>Arial</vt:lpstr>
      <vt:lpstr>Calibri</vt:lpstr>
      <vt:lpstr>Calibri Light</vt:lpstr>
      <vt:lpstr>Helvetica</vt:lpstr>
      <vt:lpstr>Kantoorthema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cp:lastModifiedBy>Doremiek Lamain</cp:lastModifiedBy>
  <cp:revision>1</cp:revision>
  <dcterms:modified xsi:type="dcterms:W3CDTF">2022-03-18T10:31:12Z</dcterms:modified>
</cp:coreProperties>
</file>