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62" r:id="rId3"/>
    <p:sldId id="258" r:id="rId4"/>
    <p:sldId id="267" r:id="rId5"/>
    <p:sldId id="261" r:id="rId6"/>
    <p:sldId id="266" r:id="rId7"/>
    <p:sldId id="268" r:id="rId8"/>
    <p:sldId id="269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82E629-77F1-4B4C-9B20-FC181C84A6E4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33B6D-9B5F-43B2-B03D-D5FFCD5974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99868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10950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F58338-F8CE-4AA9-B9C3-F4B281582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D264BB3C-C3FD-437A-9EAD-B37A8AC9B9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0193A7E-0B00-40AB-AF63-4A6E2DA71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5DF0663E-A1F6-442A-A648-C30DB9332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AC708B-A5D9-4FFE-B0EA-9C5890126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0941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275648D-FA7F-4F9B-91B5-512D478C25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55EBE46-364D-490F-8D3F-A9C429B35F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FDD3020-B1F8-43AA-9D8F-E475F0F027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D5701C33-EBA3-4C9F-ACC2-C5152CE81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88980242-BF0E-4520-A41C-C65B264B6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127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64056C3B-FA8A-4853-BABE-EFBC8BEC7A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0694C8F1-4817-436C-9985-B67A94B219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C4F38F89-A78F-46C1-89EA-07E048F61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3BE4A77-2183-4538-BAFA-F3E34DC81B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1E9C9430-9F5F-48D5-80E5-212674291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06876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269970362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5B9E4E-3A04-4863-9552-6AD842374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B017C2-AE9B-4642-885E-9F12AF9856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AF20AB1-DD87-4128-9B0F-303C50C1D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91B7604-CBE3-40C4-9ACB-BEA20F570E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67D707-0ED2-4FAC-895D-4A6C8D630D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98304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763238C-3831-4D98-9C01-FF3209506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CD31B55-F62E-484B-957D-31050073A2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1E327F9A-01E2-4F81-BD87-B756F4680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3F962DD-77DA-425F-B77D-D8CBAA6054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96AEF08A-B3B1-4B82-AD60-FBC6F69E0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54991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C978268-9A57-42DA-AF3A-5DB745F56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388BFD6-945E-4622-845D-4A07B4E873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80AA733-F51D-4B1E-969C-3653CEEF2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0D2182-2FE7-4E4A-8A26-34C12DF5CD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075E4CFC-0D4E-4A65-B792-3668A6475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0944EA7-A6D6-4386-A69B-15A3B8E87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7054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8C7517-5654-49E8-8DAF-7EE915BD7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C459B6DA-8893-4A71-845E-5CBA21C00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DDEED90-2870-4177-81C9-33DA006218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21D9A1D1-FAB0-4269-96F6-436C3CC253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A23A5181-5389-4C7C-9C0D-B798EFE7C28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07E3A86A-BFA9-4B09-A618-898A4BA2F6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663021BC-3E07-40AB-8AD0-4E7A351286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B37C2097-2D64-4734-ADDC-363F217D0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04115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24A5A6-D083-4C9B-A986-29A8B5A54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27C3AB22-74EE-41AF-BCBA-B74F772F0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0E714044-FF21-4EAA-A81F-A0CD2A46D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B370D86C-549F-45C1-8F57-78B513ACE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52404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4615C0F3-03C1-4AE1-90F9-68BF8FE6C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B24278E7-2A6D-4355-AC1C-CC0F59264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F2655BBB-C89F-4176-B503-02032637FA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02188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DF34DEF-FFEA-4C27-B481-8F7DF99CDD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5234B30-DE6C-4D65-A5AD-31A28FA3B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07A8231-CF60-4467-ADB6-DE05B39684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A0F0F8AE-25DD-4BC0-893D-CC4675E85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B41A355-C38A-4BDD-A9B9-D2A9C2D899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39E37723-2195-42DF-9336-F92A27FC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23888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24FA26-8BBB-4DE9-92A5-8F9438C959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C88E00E2-DCB7-4AAF-822E-F3E8FE9B3B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A3B9340E-E3AB-4851-8C28-D0B5E0B81D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440937B9-3B4A-4177-B9E8-A7F02B9A6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6C4ADD2-480D-483B-8A07-DC01C88B68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6065BE3-3728-49F4-8227-9DC847C96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733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DAFC2A5D-C816-4FA4-BE65-726EC693CF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96A15ED4-3B3A-4623-8933-1B2B02259E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8C59121-8F6B-44D6-A383-2C7CB362CB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D11032-113C-48B7-A5E2-18FE5E868A3B}" type="datetimeFigureOut">
              <a:rPr lang="nl-NL" smtClean="0"/>
              <a:t>10-3-2021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3BB5143-FDF3-47D3-A0FD-FDBF55FC0A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AFB473B-D12E-4BBC-A17E-7B094758DC5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1F9399-8DF4-471A-984A-9F8293519CD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42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2.mp4"/><Relationship Id="rId7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5" Type="http://schemas.microsoft.com/office/2007/relationships/media" Target="../media/media3.mp4"/><Relationship Id="rId10" Type="http://schemas.openxmlformats.org/officeDocument/2006/relationships/image" Target="../media/image13.png"/><Relationship Id="rId4" Type="http://schemas.openxmlformats.org/officeDocument/2006/relationships/video" Target="../media/media2.mp4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hoek 1">
            <a:extLst>
              <a:ext uri="{FF2B5EF4-FFF2-40B4-BE49-F238E27FC236}">
                <a16:creationId xmlns:a16="http://schemas.microsoft.com/office/drawing/2014/main" id="{82CF82FE-0C56-4671-98AD-B6110AD04D17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F969ABC-BD0E-4ED6-8B3D-58C1FFD600E2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8820055" y="5869765"/>
            <a:ext cx="2488883" cy="696659"/>
          </a:xfrm>
          <a:prstGeom prst="rect">
            <a:avLst/>
          </a:prstGeo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7580C445-6977-4BA2-9538-49AFE0E09EC8}"/>
              </a:ext>
            </a:extLst>
          </p:cNvPr>
          <p:cNvSpPr/>
          <p:nvPr/>
        </p:nvSpPr>
        <p:spPr>
          <a:xfrm>
            <a:off x="8820055" y="815570"/>
            <a:ext cx="316016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 defTabSz="822960" latinLnBrk="1" hangingPunct="0"/>
            <a:r>
              <a:rPr lang="nl-NL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LICHT-</a:t>
            </a:r>
          </a:p>
          <a:p>
            <a:pPr algn="ctr" defTabSz="822960" latinLnBrk="1" hangingPunct="0"/>
            <a:r>
              <a:rPr lang="nl-NL" sz="72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PIANO</a:t>
            </a:r>
            <a:endParaRPr lang="nl-NL" sz="7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6BF40E4-5098-46B6-9603-97D4A91465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3114"/>
            <a:ext cx="8682361" cy="6511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6089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ow to use a RGB LED with Arduino | Tutorial">
            <a:extLst>
              <a:ext uri="{FF2B5EF4-FFF2-40B4-BE49-F238E27FC236}">
                <a16:creationId xmlns:a16="http://schemas.microsoft.com/office/drawing/2014/main" id="{83944AF9-9F0F-4A17-B6A1-A75E3050CA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187" y="1660125"/>
            <a:ext cx="5866902" cy="3449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Wat is een LED info. (LED-lamp.) | LED spanning 1.6V Rood 💡">
            <a:extLst>
              <a:ext uri="{FF2B5EF4-FFF2-40B4-BE49-F238E27FC236}">
                <a16:creationId xmlns:a16="http://schemas.microsoft.com/office/drawing/2014/main" id="{2414F33C-3117-4827-971B-FADEFE0D34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140" y="1317943"/>
            <a:ext cx="4897606" cy="4007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679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ot koop prijs grote reclame video muur led billboard hd p4 volledige kleur rgb  led scherm panel|panel led|panel led colorpanel led video - AliExpress">
            <a:extLst>
              <a:ext uri="{FF2B5EF4-FFF2-40B4-BE49-F238E27FC236}">
                <a16:creationId xmlns:a16="http://schemas.microsoft.com/office/drawing/2014/main" id="{3D30B1BC-E595-4D4A-8F2A-C98DCF8C25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5069" y="514350"/>
            <a:ext cx="6096000" cy="5829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ordic Zwart Wit Afstandsbediening Rgb Led Wandlamp Voor Woonkamer  Decoratie Kleurrijke Wandlampen Slaapkamer Eetkamer Indoor  Verlichting|Wandlampen| - AliExpress">
            <a:extLst>
              <a:ext uri="{FF2B5EF4-FFF2-40B4-BE49-F238E27FC236}">
                <a16:creationId xmlns:a16="http://schemas.microsoft.com/office/drawing/2014/main" id="{2725F97F-AF3C-4AE2-A322-2B86DE57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6109" y="648071"/>
            <a:ext cx="5595892" cy="559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5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2">
            <a:extLst>
              <a:ext uri="{FF2B5EF4-FFF2-40B4-BE49-F238E27FC236}">
                <a16:creationId xmlns:a16="http://schemas.microsoft.com/office/drawing/2014/main" id="{735AA78B-55E1-184D-9DB0-1EAB019E895A}"/>
              </a:ext>
            </a:extLst>
          </p:cNvPr>
          <p:cNvGrpSpPr/>
          <p:nvPr/>
        </p:nvGrpSpPr>
        <p:grpSpPr>
          <a:xfrm>
            <a:off x="6746218" y="936332"/>
            <a:ext cx="4235149" cy="2032450"/>
            <a:chOff x="4908850" y="1554961"/>
            <a:chExt cx="4235149" cy="2032450"/>
          </a:xfrm>
        </p:grpSpPr>
        <p:sp>
          <p:nvSpPr>
            <p:cNvPr id="8" name="Shape 268">
              <a:extLst>
                <a:ext uri="{FF2B5EF4-FFF2-40B4-BE49-F238E27FC236}">
                  <a16:creationId xmlns:a16="http://schemas.microsoft.com/office/drawing/2014/main" id="{B69AEF17-EC33-7D48-AA47-C46C14ECA1A9}"/>
                </a:ext>
              </a:extLst>
            </p:cNvPr>
            <p:cNvSpPr/>
            <p:nvPr/>
          </p:nvSpPr>
          <p:spPr>
            <a:xfrm>
              <a:off x="5460925" y="1554961"/>
              <a:ext cx="3181725" cy="1533850"/>
            </a:xfrm>
            <a:custGeom>
              <a:avLst/>
              <a:gdLst/>
              <a:ahLst/>
              <a:cxnLst/>
              <a:rect l="0" t="0" r="0" b="0"/>
              <a:pathLst>
                <a:path w="127269" h="61354" extrusionOk="0">
                  <a:moveTo>
                    <a:pt x="0" y="28"/>
                  </a:moveTo>
                  <a:cubicBezTo>
                    <a:pt x="8572" y="1127"/>
                    <a:pt x="39235" y="-2280"/>
                    <a:pt x="51435" y="6622"/>
                  </a:cubicBezTo>
                  <a:cubicBezTo>
                    <a:pt x="63634" y="15524"/>
                    <a:pt x="60557" y="44319"/>
                    <a:pt x="73196" y="53441"/>
                  </a:cubicBezTo>
                  <a:cubicBezTo>
                    <a:pt x="85835" y="62563"/>
                    <a:pt x="118256" y="60035"/>
                    <a:pt x="127269" y="61354"/>
                  </a:cubicBezTo>
                </a:path>
              </a:pathLst>
            </a:custGeom>
            <a:noFill/>
            <a:ln w="1143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Shape 269">
              <a:extLst>
                <a:ext uri="{FF2B5EF4-FFF2-40B4-BE49-F238E27FC236}">
                  <a16:creationId xmlns:a16="http://schemas.microsoft.com/office/drawing/2014/main" id="{4E326912-3B78-FA41-B33A-ED461EBFED46}"/>
                </a:ext>
              </a:extLst>
            </p:cNvPr>
            <p:cNvSpPr/>
            <p:nvPr/>
          </p:nvSpPr>
          <p:spPr>
            <a:xfrm>
              <a:off x="5019825" y="2053561"/>
              <a:ext cx="3181725" cy="1533850"/>
            </a:xfrm>
            <a:custGeom>
              <a:avLst/>
              <a:gdLst/>
              <a:ahLst/>
              <a:cxnLst/>
              <a:rect l="0" t="0" r="0" b="0"/>
              <a:pathLst>
                <a:path w="127269" h="61354" extrusionOk="0">
                  <a:moveTo>
                    <a:pt x="0" y="28"/>
                  </a:moveTo>
                  <a:cubicBezTo>
                    <a:pt x="8572" y="1127"/>
                    <a:pt x="39235" y="-2280"/>
                    <a:pt x="51435" y="6622"/>
                  </a:cubicBezTo>
                  <a:cubicBezTo>
                    <a:pt x="63634" y="15524"/>
                    <a:pt x="60557" y="44319"/>
                    <a:pt x="73196" y="53441"/>
                  </a:cubicBezTo>
                  <a:cubicBezTo>
                    <a:pt x="85835" y="62563"/>
                    <a:pt x="118256" y="60035"/>
                    <a:pt x="127269" y="61354"/>
                  </a:cubicBezTo>
                </a:path>
              </a:pathLst>
            </a:custGeom>
            <a:noFill/>
            <a:ln w="1143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0" name="Shape 270">
              <a:extLst>
                <a:ext uri="{FF2B5EF4-FFF2-40B4-BE49-F238E27FC236}">
                  <a16:creationId xmlns:a16="http://schemas.microsoft.com/office/drawing/2014/main" id="{D2E3EA5F-8DDE-9945-914F-3F6ADD15758B}"/>
                </a:ext>
              </a:extLst>
            </p:cNvPr>
            <p:cNvSpPr/>
            <p:nvPr/>
          </p:nvSpPr>
          <p:spPr>
            <a:xfrm>
              <a:off x="6608348" y="2555322"/>
              <a:ext cx="560508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1" name="Shape 271">
              <a:extLst>
                <a:ext uri="{FF2B5EF4-FFF2-40B4-BE49-F238E27FC236}">
                  <a16:creationId xmlns:a16="http://schemas.microsoft.com/office/drawing/2014/main" id="{C654ED35-DEA0-0D46-A2FE-CC616EF4B3EE}"/>
                </a:ext>
              </a:extLst>
            </p:cNvPr>
            <p:cNvSpPr/>
            <p:nvPr/>
          </p:nvSpPr>
          <p:spPr>
            <a:xfrm>
              <a:off x="6458100" y="2053550"/>
              <a:ext cx="389736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2" name="Shape 272">
              <a:extLst>
                <a:ext uri="{FF2B5EF4-FFF2-40B4-BE49-F238E27FC236}">
                  <a16:creationId xmlns:a16="http://schemas.microsoft.com/office/drawing/2014/main" id="{369BD532-B664-4B4D-9EF6-F401D0A346A6}"/>
                </a:ext>
              </a:extLst>
            </p:cNvPr>
            <p:cNvSpPr/>
            <p:nvPr/>
          </p:nvSpPr>
          <p:spPr>
            <a:xfrm>
              <a:off x="5683275" y="1787029"/>
              <a:ext cx="774825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3" name="Shape 273">
              <a:extLst>
                <a:ext uri="{FF2B5EF4-FFF2-40B4-BE49-F238E27FC236}">
                  <a16:creationId xmlns:a16="http://schemas.microsoft.com/office/drawing/2014/main" id="{D6276E1C-9343-0C4B-B162-48FBEA9B21C6}"/>
                </a:ext>
              </a:extLst>
            </p:cNvPr>
            <p:cNvSpPr/>
            <p:nvPr/>
          </p:nvSpPr>
          <p:spPr>
            <a:xfrm>
              <a:off x="7003975" y="3088801"/>
              <a:ext cx="418328" cy="179211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4" name="Shape 274">
              <a:extLst>
                <a:ext uri="{FF2B5EF4-FFF2-40B4-BE49-F238E27FC236}">
                  <a16:creationId xmlns:a16="http://schemas.microsoft.com/office/drawing/2014/main" id="{C4A2AF6E-B1F0-804F-86CD-92D094726C10}"/>
                </a:ext>
              </a:extLst>
            </p:cNvPr>
            <p:cNvSpPr/>
            <p:nvPr/>
          </p:nvSpPr>
          <p:spPr>
            <a:xfrm>
              <a:off x="7587200" y="3201079"/>
              <a:ext cx="774825" cy="266525"/>
            </a:xfrm>
            <a:custGeom>
              <a:avLst/>
              <a:gdLst/>
              <a:ahLst/>
              <a:cxnLst/>
              <a:rect l="0" t="0" r="0" b="0"/>
              <a:pathLst>
                <a:path w="30993" h="10661" extrusionOk="0">
                  <a:moveTo>
                    <a:pt x="0" y="10661"/>
                  </a:moveTo>
                  <a:cubicBezTo>
                    <a:pt x="2088" y="9012"/>
                    <a:pt x="10440" y="1209"/>
                    <a:pt x="12529" y="770"/>
                  </a:cubicBezTo>
                  <a:cubicBezTo>
                    <a:pt x="14617" y="330"/>
                    <a:pt x="10880" y="8134"/>
                    <a:pt x="12529" y="8024"/>
                  </a:cubicBezTo>
                  <a:cubicBezTo>
                    <a:pt x="14177" y="7914"/>
                    <a:pt x="20661" y="-109"/>
                    <a:pt x="22420" y="110"/>
                  </a:cubicBezTo>
                  <a:cubicBezTo>
                    <a:pt x="24178" y="329"/>
                    <a:pt x="21651" y="9122"/>
                    <a:pt x="23080" y="9342"/>
                  </a:cubicBezTo>
                  <a:cubicBezTo>
                    <a:pt x="24508" y="9561"/>
                    <a:pt x="29674" y="2747"/>
                    <a:pt x="30993" y="1429"/>
                  </a:cubicBezTo>
                </a:path>
              </a:pathLst>
            </a:custGeom>
            <a:noFill/>
            <a:ln w="38100" cap="flat">
              <a:solidFill>
                <a:srgbClr val="6D9EEB"/>
              </a:solidFill>
              <a:prstDash val="solid"/>
              <a:round/>
              <a:headEnd type="none" w="lg" len="lg"/>
              <a:tailEnd type="none" w="lg" len="lg"/>
            </a:ln>
          </p:spPr>
        </p:sp>
        <p:cxnSp>
          <p:nvCxnSpPr>
            <p:cNvPr id="15" name="Shape 287">
              <a:extLst>
                <a:ext uri="{FF2B5EF4-FFF2-40B4-BE49-F238E27FC236}">
                  <a16:creationId xmlns:a16="http://schemas.microsoft.com/office/drawing/2014/main" id="{485E891D-59EC-1C46-8E81-35D297C57D46}"/>
                </a:ext>
              </a:extLst>
            </p:cNvPr>
            <p:cNvCxnSpPr/>
            <p:nvPr/>
          </p:nvCxnSpPr>
          <p:spPr>
            <a:xfrm>
              <a:off x="8321400" y="3356900"/>
              <a:ext cx="822599" cy="0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16" name="Shape 288">
              <a:extLst>
                <a:ext uri="{FF2B5EF4-FFF2-40B4-BE49-F238E27FC236}">
                  <a16:creationId xmlns:a16="http://schemas.microsoft.com/office/drawing/2014/main" id="{338904C8-AD10-5148-AA29-5AB0FD87D5CC}"/>
                </a:ext>
              </a:extLst>
            </p:cNvPr>
            <p:cNvCxnSpPr/>
            <p:nvPr/>
          </p:nvCxnSpPr>
          <p:spPr>
            <a:xfrm>
              <a:off x="4908850" y="1787025"/>
              <a:ext cx="822599" cy="0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  <p:grpSp>
        <p:nvGrpSpPr>
          <p:cNvPr id="17" name="Groep 16">
            <a:extLst>
              <a:ext uri="{FF2B5EF4-FFF2-40B4-BE49-F238E27FC236}">
                <a16:creationId xmlns:a16="http://schemas.microsoft.com/office/drawing/2014/main" id="{794DC839-EA47-814C-97E9-56B4269F2ED2}"/>
              </a:ext>
            </a:extLst>
          </p:cNvPr>
          <p:cNvGrpSpPr/>
          <p:nvPr/>
        </p:nvGrpSpPr>
        <p:grpSpPr>
          <a:xfrm>
            <a:off x="6851029" y="3788845"/>
            <a:ext cx="4193960" cy="2490267"/>
            <a:chOff x="5043825" y="4356010"/>
            <a:chExt cx="3445774" cy="1891324"/>
          </a:xfrm>
        </p:grpSpPr>
        <p:sp>
          <p:nvSpPr>
            <p:cNvPr id="18" name="Shape 275">
              <a:extLst>
                <a:ext uri="{FF2B5EF4-FFF2-40B4-BE49-F238E27FC236}">
                  <a16:creationId xmlns:a16="http://schemas.microsoft.com/office/drawing/2014/main" id="{65CD334D-61B3-CC43-8F71-CA11CBE8E437}"/>
                </a:ext>
              </a:extLst>
            </p:cNvPr>
            <p:cNvSpPr/>
            <p:nvPr/>
          </p:nvSpPr>
          <p:spPr>
            <a:xfrm>
              <a:off x="5199625" y="4486610"/>
              <a:ext cx="3214700" cy="1632075"/>
            </a:xfrm>
            <a:custGeom>
              <a:avLst/>
              <a:gdLst/>
              <a:ahLst/>
              <a:cxnLst/>
              <a:rect l="0" t="0" r="0" b="0"/>
              <a:pathLst>
                <a:path w="128588" h="65283" extrusionOk="0">
                  <a:moveTo>
                    <a:pt x="128588" y="65283"/>
                  </a:moveTo>
                  <a:cubicBezTo>
                    <a:pt x="125071" y="54952"/>
                    <a:pt x="119465" y="6264"/>
                    <a:pt x="107486" y="3297"/>
                  </a:cubicBezTo>
                  <a:cubicBezTo>
                    <a:pt x="95506" y="329"/>
                    <a:pt x="74625" y="48027"/>
                    <a:pt x="56711" y="47478"/>
                  </a:cubicBezTo>
                  <a:cubicBezTo>
                    <a:pt x="38796" y="46928"/>
                    <a:pt x="9451" y="7913"/>
                    <a:pt x="0" y="0"/>
                  </a:cubicBezTo>
                </a:path>
              </a:pathLst>
            </a:custGeom>
            <a:noFill/>
            <a:ln w="228600" cap="flat">
              <a:solidFill>
                <a:srgbClr val="999999"/>
              </a:solidFill>
              <a:prstDash val="solid"/>
              <a:round/>
              <a:headEnd type="none" w="lg" len="lg"/>
              <a:tailEnd type="none" w="lg" len="lg"/>
            </a:ln>
          </p:spPr>
        </p:sp>
        <p:sp>
          <p:nvSpPr>
            <p:cNvPr id="19" name="Shape 276">
              <a:extLst>
                <a:ext uri="{FF2B5EF4-FFF2-40B4-BE49-F238E27FC236}">
                  <a16:creationId xmlns:a16="http://schemas.microsoft.com/office/drawing/2014/main" id="{498C9A83-353D-E54F-B79B-7D0031C32DEA}"/>
                </a:ext>
              </a:extLst>
            </p:cNvPr>
            <p:cNvSpPr txBox="1"/>
            <p:nvPr/>
          </p:nvSpPr>
          <p:spPr>
            <a:xfrm>
              <a:off x="5430450" y="46715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0" name="Shape 277">
              <a:extLst>
                <a:ext uri="{FF2B5EF4-FFF2-40B4-BE49-F238E27FC236}">
                  <a16:creationId xmlns:a16="http://schemas.microsoft.com/office/drawing/2014/main" id="{6211BACB-3A39-7E42-B1DF-1BCB2F54813F}"/>
                </a:ext>
              </a:extLst>
            </p:cNvPr>
            <p:cNvSpPr txBox="1"/>
            <p:nvPr/>
          </p:nvSpPr>
          <p:spPr>
            <a:xfrm>
              <a:off x="5820150" y="50342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1" name="Shape 278">
              <a:extLst>
                <a:ext uri="{FF2B5EF4-FFF2-40B4-BE49-F238E27FC236}">
                  <a16:creationId xmlns:a16="http://schemas.microsoft.com/office/drawing/2014/main" id="{77D1BE3F-D9BD-0E44-99AF-FB95A39F9FE1}"/>
                </a:ext>
              </a:extLst>
            </p:cNvPr>
            <p:cNvSpPr txBox="1"/>
            <p:nvPr/>
          </p:nvSpPr>
          <p:spPr>
            <a:xfrm>
              <a:off x="6097925" y="5355560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2" name="Shape 279">
              <a:extLst>
                <a:ext uri="{FF2B5EF4-FFF2-40B4-BE49-F238E27FC236}">
                  <a16:creationId xmlns:a16="http://schemas.microsoft.com/office/drawing/2014/main" id="{E73FAE06-EFE0-D643-B9CD-ED60116CB741}"/>
                </a:ext>
              </a:extLst>
            </p:cNvPr>
            <p:cNvSpPr txBox="1"/>
            <p:nvPr/>
          </p:nvSpPr>
          <p:spPr>
            <a:xfrm>
              <a:off x="6738725" y="52811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3" name="Shape 280">
              <a:extLst>
                <a:ext uri="{FF2B5EF4-FFF2-40B4-BE49-F238E27FC236}">
                  <a16:creationId xmlns:a16="http://schemas.microsoft.com/office/drawing/2014/main" id="{12F931DC-9059-7949-91B4-5426CE4437CA}"/>
                </a:ext>
              </a:extLst>
            </p:cNvPr>
            <p:cNvSpPr txBox="1"/>
            <p:nvPr/>
          </p:nvSpPr>
          <p:spPr>
            <a:xfrm>
              <a:off x="7128425" y="48239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 dirty="0"/>
                <a:t>e-</a:t>
              </a:r>
            </a:p>
          </p:txBody>
        </p:sp>
        <p:sp>
          <p:nvSpPr>
            <p:cNvPr id="24" name="Shape 281">
              <a:extLst>
                <a:ext uri="{FF2B5EF4-FFF2-40B4-BE49-F238E27FC236}">
                  <a16:creationId xmlns:a16="http://schemas.microsoft.com/office/drawing/2014/main" id="{FDD153A3-8337-3E4D-A96B-2CF5A6B61935}"/>
                </a:ext>
              </a:extLst>
            </p:cNvPr>
            <p:cNvSpPr txBox="1"/>
            <p:nvPr/>
          </p:nvSpPr>
          <p:spPr>
            <a:xfrm>
              <a:off x="7634925" y="44242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5" name="Shape 282">
              <a:extLst>
                <a:ext uri="{FF2B5EF4-FFF2-40B4-BE49-F238E27FC236}">
                  <a16:creationId xmlns:a16="http://schemas.microsoft.com/office/drawing/2014/main" id="{DED64AB9-EDE9-264B-AC96-3429377AB466}"/>
                </a:ext>
              </a:extLst>
            </p:cNvPr>
            <p:cNvSpPr txBox="1"/>
            <p:nvPr/>
          </p:nvSpPr>
          <p:spPr>
            <a:xfrm>
              <a:off x="8024625" y="48239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sp>
          <p:nvSpPr>
            <p:cNvPr id="26" name="Shape 283">
              <a:extLst>
                <a:ext uri="{FF2B5EF4-FFF2-40B4-BE49-F238E27FC236}">
                  <a16:creationId xmlns:a16="http://schemas.microsoft.com/office/drawing/2014/main" id="{659AE946-B025-F94F-99E3-442D8D963CCD}"/>
                </a:ext>
              </a:extLst>
            </p:cNvPr>
            <p:cNvSpPr txBox="1"/>
            <p:nvPr/>
          </p:nvSpPr>
          <p:spPr>
            <a:xfrm>
              <a:off x="8099900" y="5281185"/>
              <a:ext cx="389699" cy="362699"/>
            </a:xfrm>
            <a:prstGeom prst="rect">
              <a:avLst/>
            </a:prstGeom>
          </p:spPr>
          <p:txBody>
            <a:bodyPr lIns="91425" tIns="91425" rIns="91425" bIns="91425" anchor="t" anchorCtr="0">
              <a:noAutofit/>
            </a:bodyPr>
            <a:lstStyle/>
            <a:p>
              <a:pPr lvl="0" rtl="0">
                <a:spcBef>
                  <a:spcPts val="0"/>
                </a:spcBef>
                <a:buNone/>
              </a:pPr>
              <a:r>
                <a:rPr lang="en-US"/>
                <a:t>e-</a:t>
              </a:r>
            </a:p>
          </p:txBody>
        </p:sp>
        <p:cxnSp>
          <p:nvCxnSpPr>
            <p:cNvPr id="27" name="Shape 284">
              <a:extLst>
                <a:ext uri="{FF2B5EF4-FFF2-40B4-BE49-F238E27FC236}">
                  <a16:creationId xmlns:a16="http://schemas.microsoft.com/office/drawing/2014/main" id="{5A812C3F-7AD4-AA43-BF69-6F0327051B5D}"/>
                </a:ext>
              </a:extLst>
            </p:cNvPr>
            <p:cNvCxnSpPr/>
            <p:nvPr/>
          </p:nvCxnSpPr>
          <p:spPr>
            <a:xfrm>
              <a:off x="5043825" y="4356010"/>
              <a:ext cx="359400" cy="3401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28" name="Shape 285">
              <a:extLst>
                <a:ext uri="{FF2B5EF4-FFF2-40B4-BE49-F238E27FC236}">
                  <a16:creationId xmlns:a16="http://schemas.microsoft.com/office/drawing/2014/main" id="{B186AAED-CA0E-3E4A-9D50-C7957F43FE11}"/>
                </a:ext>
              </a:extLst>
            </p:cNvPr>
            <p:cNvCxnSpPr/>
            <p:nvPr/>
          </p:nvCxnSpPr>
          <p:spPr>
            <a:xfrm rot="10800000" flipH="1">
              <a:off x="7398525" y="4719735"/>
              <a:ext cx="236400" cy="2663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  <p:cxnSp>
          <p:nvCxnSpPr>
            <p:cNvPr id="29" name="Shape 286">
              <a:extLst>
                <a:ext uri="{FF2B5EF4-FFF2-40B4-BE49-F238E27FC236}">
                  <a16:creationId xmlns:a16="http://schemas.microsoft.com/office/drawing/2014/main" id="{1016B008-E88D-914C-92DC-FC6454F4A59E}"/>
                </a:ext>
              </a:extLst>
            </p:cNvPr>
            <p:cNvCxnSpPr/>
            <p:nvPr/>
          </p:nvCxnSpPr>
          <p:spPr>
            <a:xfrm>
              <a:off x="8282025" y="5604135"/>
              <a:ext cx="175499" cy="643199"/>
            </a:xfrm>
            <a:prstGeom prst="straightConnector1">
              <a:avLst/>
            </a:prstGeom>
            <a:noFill/>
            <a:ln w="19050" cap="flat">
              <a:solidFill>
                <a:srgbClr val="FF9900"/>
              </a:solidFill>
              <a:prstDash val="solid"/>
              <a:round/>
              <a:headEnd type="none" w="lg" len="lg"/>
              <a:tailEnd type="triangle" w="lg" len="lg"/>
            </a:ln>
          </p:spPr>
        </p:cxnSp>
      </p:grpSp>
      <p:pic>
        <p:nvPicPr>
          <p:cNvPr id="2050" name="Picture 2" descr="LED There be Light – Part 4 – fabuLous cardmaking by Marlous">
            <a:extLst>
              <a:ext uri="{FF2B5EF4-FFF2-40B4-BE49-F238E27FC236}">
                <a16:creationId xmlns:a16="http://schemas.microsoft.com/office/drawing/2014/main" id="{FF9609D1-1BC3-40FA-816E-C208E0A4E4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341" y="943290"/>
            <a:ext cx="3755251" cy="5007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99433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2" name="Afbeelding 1">
            <a:extLst>
              <a:ext uri="{FF2B5EF4-FFF2-40B4-BE49-F238E27FC236}">
                <a16:creationId xmlns:a16="http://schemas.microsoft.com/office/drawing/2014/main" id="{E6D91679-7082-724F-B386-F301264604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630" y="1925257"/>
            <a:ext cx="6197315" cy="2954054"/>
          </a:xfrm>
          <a:prstGeom prst="rect">
            <a:avLst/>
          </a:prstGeom>
        </p:spPr>
      </p:pic>
      <p:sp>
        <p:nvSpPr>
          <p:cNvPr id="10" name="Tekstvak 9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10233992" y="3060085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Apparaat</a:t>
            </a:r>
          </a:p>
        </p:txBody>
      </p:sp>
      <p:cxnSp>
        <p:nvCxnSpPr>
          <p:cNvPr id="4" name="Rechte verbindingslijn met pijl 3">
            <a:extLst>
              <a:ext uri="{FF2B5EF4-FFF2-40B4-BE49-F238E27FC236}">
                <a16:creationId xmlns:a16="http://schemas.microsoft.com/office/drawing/2014/main" id="{24017E0C-A113-4541-935D-B04F462CB066}"/>
              </a:ext>
            </a:extLst>
          </p:cNvPr>
          <p:cNvCxnSpPr>
            <a:cxnSpLocks/>
          </p:cNvCxnSpPr>
          <p:nvPr/>
        </p:nvCxnSpPr>
        <p:spPr>
          <a:xfrm flipH="1">
            <a:off x="8884047" y="3267833"/>
            <a:ext cx="1148843" cy="1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041E69DE-8CB6-6749-B2A8-13111B3D35CF}"/>
              </a:ext>
            </a:extLst>
          </p:cNvPr>
          <p:cNvCxnSpPr>
            <a:cxnSpLocks/>
          </p:cNvCxnSpPr>
          <p:nvPr/>
        </p:nvCxnSpPr>
        <p:spPr>
          <a:xfrm>
            <a:off x="1204000" y="3338695"/>
            <a:ext cx="868721" cy="0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triangl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6" name="Tekstvak 15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612893" y="1925257"/>
            <a:ext cx="1459828" cy="74789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 of </a:t>
            </a:r>
          </a:p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stopcontact</a:t>
            </a:r>
          </a:p>
        </p:txBody>
      </p:sp>
      <p:cxnSp>
        <p:nvCxnSpPr>
          <p:cNvPr id="18" name="Rechte verbindingslijn met pijl 17">
            <a:extLst>
              <a:ext uri="{FF2B5EF4-FFF2-40B4-BE49-F238E27FC236}">
                <a16:creationId xmlns:a16="http://schemas.microsoft.com/office/drawing/2014/main" id="{B7162865-ED57-B641-A56D-A7F7AB854C18}"/>
              </a:ext>
            </a:extLst>
          </p:cNvPr>
          <p:cNvCxnSpPr>
            <a:cxnSpLocks/>
          </p:cNvCxnSpPr>
          <p:nvPr/>
        </p:nvCxnSpPr>
        <p:spPr>
          <a:xfrm>
            <a:off x="1204000" y="2895691"/>
            <a:ext cx="0" cy="443004"/>
          </a:xfrm>
          <a:prstGeom prst="straightConnector1">
            <a:avLst/>
          </a:prstGeom>
          <a:noFill/>
          <a:ln w="25400" cap="flat">
            <a:solidFill>
              <a:schemeClr val="tx1"/>
            </a:solidFill>
            <a:prstDash val="sysDash"/>
            <a:bevel/>
            <a:headEnd type="none"/>
            <a:tailEnd type="none"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3595455010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Wetenschapsschool: natuurkunde voor de middelbare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0040" y="1447324"/>
            <a:ext cx="5103867" cy="43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0AED6760-CD1D-FB42-AE2B-3ECAD4BDFF9A}"/>
              </a:ext>
            </a:extLst>
          </p:cNvPr>
          <p:cNvSpPr txBox="1"/>
          <p:nvPr/>
        </p:nvSpPr>
        <p:spPr>
          <a:xfrm>
            <a:off x="7239327" y="5679444"/>
            <a:ext cx="1459828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Batterij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31428BE7-5CE7-3343-87F8-1F61EC5AD97D}"/>
              </a:ext>
            </a:extLst>
          </p:cNvPr>
          <p:cNvSpPr txBox="1"/>
          <p:nvPr/>
        </p:nvSpPr>
        <p:spPr>
          <a:xfrm>
            <a:off x="6119193" y="943185"/>
            <a:ext cx="705354" cy="415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r>
              <a:rPr lang="nl-NL" sz="2160" b="1" dirty="0" err="1">
                <a:solidFill>
                  <a:srgbClr val="000000"/>
                </a:solidFill>
                <a:latin typeface="Arial Narrow" panose="020B0604020202020204" pitchFamily="34" charset="0"/>
                <a:cs typeface="Arial Narrow" panose="020B0604020202020204" pitchFamily="34" charset="0"/>
                <a:sym typeface="Gill Sans"/>
              </a:rPr>
              <a:t>Ledje</a:t>
            </a:r>
            <a:endParaRPr lang="nl-NL" sz="2160" b="1" dirty="0">
              <a:solidFill>
                <a:srgbClr val="000000"/>
              </a:solidFill>
              <a:latin typeface="Arial Narrow" panose="020B0604020202020204" pitchFamily="34" charset="0"/>
              <a:cs typeface="Arial Narrow" panose="020B0604020202020204" pitchFamily="34" charset="0"/>
              <a:sym typeface="Gill Sans"/>
            </a:endParaRPr>
          </a:p>
        </p:txBody>
      </p:sp>
      <p:sp>
        <p:nvSpPr>
          <p:cNvPr id="5" name="Tekstvak 4"/>
          <p:cNvSpPr txBox="1"/>
          <p:nvPr/>
        </p:nvSpPr>
        <p:spPr>
          <a:xfrm>
            <a:off x="7835426" y="1951463"/>
            <a:ext cx="15204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000" b="1" dirty="0"/>
              <a:t>WEERSTAND</a:t>
            </a:r>
          </a:p>
        </p:txBody>
      </p:sp>
      <p:pic>
        <p:nvPicPr>
          <p:cNvPr id="1026" name="Picture 2" descr="Weerstand 1/4 Watt tot 50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413" y="1246575"/>
            <a:ext cx="4305300" cy="430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3012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stockphoto-156270420-640_adpp_is">
            <a:hlinkClick r:id="" action="ppaction://media"/>
            <a:extLst>
              <a:ext uri="{FF2B5EF4-FFF2-40B4-BE49-F238E27FC236}">
                <a16:creationId xmlns:a16="http://schemas.microsoft.com/office/drawing/2014/main" id="{8A734DD8-2139-4880-B3C0-5DEC5FA9828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5712904" y="3719745"/>
            <a:ext cx="4876800" cy="2743200"/>
          </a:xfrm>
          <a:prstGeom prst="rect">
            <a:avLst/>
          </a:prstGeom>
        </p:spPr>
      </p:pic>
      <p:pic>
        <p:nvPicPr>
          <p:cNvPr id="3" name="istockphoto-902929174-640_adpp_is">
            <a:hlinkClick r:id="" action="ppaction://media"/>
            <a:extLst>
              <a:ext uri="{FF2B5EF4-FFF2-40B4-BE49-F238E27FC236}">
                <a16:creationId xmlns:a16="http://schemas.microsoft.com/office/drawing/2014/main" id="{981F2F84-F275-41C2-B6F1-75D4CA054FF8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373461" y="1398542"/>
            <a:ext cx="4876800" cy="2743200"/>
          </a:xfrm>
          <a:prstGeom prst="rect">
            <a:avLst/>
          </a:prstGeom>
        </p:spPr>
      </p:pic>
      <p:pic>
        <p:nvPicPr>
          <p:cNvPr id="5" name="istockphoto-1293234524-640_adpp_is">
            <a:hlinkClick r:id="" action="ppaction://media"/>
            <a:extLst>
              <a:ext uri="{FF2B5EF4-FFF2-40B4-BE49-F238E27FC236}">
                <a16:creationId xmlns:a16="http://schemas.microsoft.com/office/drawing/2014/main" id="{2DD74211-47EB-4EA9-AAAA-AB3E2F684F11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6861842" y="584507"/>
            <a:ext cx="4876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679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003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BDDB8DF-88A7-4C7B-9C21-05BF0903D93E}"/>
              </a:ext>
            </a:extLst>
          </p:cNvPr>
          <p:cNvSpPr txBox="1"/>
          <p:nvPr/>
        </p:nvSpPr>
        <p:spPr>
          <a:xfrm>
            <a:off x="6215953" y="3825523"/>
            <a:ext cx="1769159" cy="1547192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6F9A6F96-A97E-4A6F-8F19-B91DA20E9F65}"/>
              </a:ext>
            </a:extLst>
          </p:cNvPr>
          <p:cNvSpPr txBox="1"/>
          <p:nvPr/>
        </p:nvSpPr>
        <p:spPr>
          <a:xfrm>
            <a:off x="3002124" y="3320689"/>
            <a:ext cx="1580225" cy="1491449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5F22C77-8F5B-4F2C-8FC9-981182AC4BB8}"/>
              </a:ext>
            </a:extLst>
          </p:cNvPr>
          <p:cNvSpPr txBox="1"/>
          <p:nvPr/>
        </p:nvSpPr>
        <p:spPr>
          <a:xfrm>
            <a:off x="4526068" y="3573169"/>
            <a:ext cx="1752334" cy="1502371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7FB969F8-0789-4F3A-8BC3-921D18C9370D}"/>
              </a:ext>
            </a:extLst>
          </p:cNvPr>
          <p:cNvSpPr txBox="1"/>
          <p:nvPr/>
        </p:nvSpPr>
        <p:spPr>
          <a:xfrm rot="16712643">
            <a:off x="6542611" y="2162219"/>
            <a:ext cx="1739253" cy="1679777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960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E02095C-93AE-413E-A3C2-7A873D125496}"/>
              </a:ext>
            </a:extLst>
          </p:cNvPr>
          <p:cNvSpPr txBox="1"/>
          <p:nvPr/>
        </p:nvSpPr>
        <p:spPr>
          <a:xfrm rot="16712643">
            <a:off x="4847396" y="1886871"/>
            <a:ext cx="1735320" cy="1717596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960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A77F78E-56F3-4443-90CB-328FF858AD95}"/>
              </a:ext>
            </a:extLst>
          </p:cNvPr>
          <p:cNvSpPr txBox="1"/>
          <p:nvPr/>
        </p:nvSpPr>
        <p:spPr>
          <a:xfrm rot="16712643">
            <a:off x="3231579" y="1744473"/>
            <a:ext cx="1712702" cy="1514687"/>
          </a:xfrm>
          <a:prstGeom prst="rect">
            <a:avLst/>
          </a:prstGeom>
          <a:noFill/>
          <a:ln w="57150">
            <a:solidFill>
              <a:schemeClr val="tx1"/>
            </a:solidFill>
          </a:ln>
          <a:effectLst/>
          <a:scene3d>
            <a:camera prst="isometricOffAxis2Left"/>
            <a:lightRig rig="chilly" dir="t">
              <a:rot lat="0" lon="0" rev="960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E9FC5419-9C92-4E96-AEE1-427C6EAC6C41}"/>
              </a:ext>
            </a:extLst>
          </p:cNvPr>
          <p:cNvSpPr txBox="1"/>
          <p:nvPr/>
        </p:nvSpPr>
        <p:spPr>
          <a:xfrm rot="625636">
            <a:off x="3320121" y="2040151"/>
            <a:ext cx="14462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400" b="1" dirty="0" err="1">
                <a:latin typeface="Cavolini" panose="020B0502040204020203" pitchFamily="66" charset="0"/>
                <a:cs typeface="Cavolini" panose="020B0502040204020203" pitchFamily="66" charset="0"/>
              </a:rPr>
              <a:t>You</a:t>
            </a:r>
            <a:endParaRPr lang="nl-NL" sz="5400" b="1" dirty="0">
              <a:latin typeface="Cavolini" panose="020B0502040204020203" pitchFamily="66" charset="0"/>
              <a:cs typeface="Cavolini" panose="020B0502040204020203" pitchFamily="66" charset="0"/>
            </a:endParaRP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4BCEF153-40FD-4A3B-922A-0F7D89D31BBC}"/>
              </a:ext>
            </a:extLst>
          </p:cNvPr>
          <p:cNvSpPr txBox="1"/>
          <p:nvPr/>
        </p:nvSpPr>
        <p:spPr>
          <a:xfrm rot="289831">
            <a:off x="3322815" y="3256172"/>
            <a:ext cx="77029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800" b="1" dirty="0">
                <a:latin typeface="Cavolini" panose="03000502040302020204" pitchFamily="66" charset="0"/>
                <a:cs typeface="Cavolini" panose="03000502040302020204" pitchFamily="66" charset="0"/>
              </a:rPr>
              <a:t>+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DEE0ACC4-A195-4005-9A40-73520D7D7078}"/>
              </a:ext>
            </a:extLst>
          </p:cNvPr>
          <p:cNvSpPr txBox="1"/>
          <p:nvPr/>
        </p:nvSpPr>
        <p:spPr>
          <a:xfrm rot="626665">
            <a:off x="4958091" y="2286997"/>
            <a:ext cx="130195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5400" b="1" dirty="0">
                <a:latin typeface="Cavolini" panose="03000502040302020204" pitchFamily="66" charset="0"/>
                <a:cs typeface="Cavolini" panose="03000502040302020204" pitchFamily="66" charset="0"/>
              </a:rPr>
              <a:t>me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EC898E1D-F84B-4E8A-8F10-E0640DF1FFBD}"/>
              </a:ext>
            </a:extLst>
          </p:cNvPr>
          <p:cNvSpPr txBox="1"/>
          <p:nvPr/>
        </p:nvSpPr>
        <p:spPr>
          <a:xfrm rot="388032">
            <a:off x="4986225" y="3711527"/>
            <a:ext cx="75373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200" b="1" dirty="0">
                <a:latin typeface="Cavolini" panose="03000502040302020204" pitchFamily="66" charset="0"/>
                <a:cs typeface="Cavolini" panose="03000502040302020204" pitchFamily="66" charset="0"/>
              </a:rPr>
              <a:t>=</a:t>
            </a:r>
          </a:p>
        </p:txBody>
      </p:sp>
      <p:sp>
        <p:nvSpPr>
          <p:cNvPr id="13" name="Hart 12">
            <a:extLst>
              <a:ext uri="{FF2B5EF4-FFF2-40B4-BE49-F238E27FC236}">
                <a16:creationId xmlns:a16="http://schemas.microsoft.com/office/drawing/2014/main" id="{C4C5A1A8-5635-4A15-9064-13BBEC990A8D}"/>
              </a:ext>
            </a:extLst>
          </p:cNvPr>
          <p:cNvSpPr/>
          <p:nvPr/>
        </p:nvSpPr>
        <p:spPr>
          <a:xfrm rot="21018012">
            <a:off x="6970281" y="2460368"/>
            <a:ext cx="415584" cy="395793"/>
          </a:xfrm>
          <a:prstGeom prst="hear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4" name="Hart 13">
            <a:extLst>
              <a:ext uri="{FF2B5EF4-FFF2-40B4-BE49-F238E27FC236}">
                <a16:creationId xmlns:a16="http://schemas.microsoft.com/office/drawing/2014/main" id="{450B29E7-7A05-416F-83BF-0BEB1399AC93}"/>
              </a:ext>
            </a:extLst>
          </p:cNvPr>
          <p:cNvSpPr/>
          <p:nvPr/>
        </p:nvSpPr>
        <p:spPr>
          <a:xfrm rot="807251">
            <a:off x="6976280" y="3079266"/>
            <a:ext cx="427142" cy="433500"/>
          </a:xfrm>
          <a:prstGeom prst="hear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15" name="Hart 14">
            <a:extLst>
              <a:ext uri="{FF2B5EF4-FFF2-40B4-BE49-F238E27FC236}">
                <a16:creationId xmlns:a16="http://schemas.microsoft.com/office/drawing/2014/main" id="{D2DF7B87-E3A1-4F1F-8D50-07986620DB92}"/>
              </a:ext>
            </a:extLst>
          </p:cNvPr>
          <p:cNvSpPr/>
          <p:nvPr/>
        </p:nvSpPr>
        <p:spPr>
          <a:xfrm rot="1755662">
            <a:off x="7437242" y="2739213"/>
            <a:ext cx="451346" cy="460155"/>
          </a:xfrm>
          <a:prstGeom prst="hear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07FC5577-3CB8-479F-8D9C-9CF9BB87F7E9}"/>
              </a:ext>
            </a:extLst>
          </p:cNvPr>
          <p:cNvSpPr txBox="1"/>
          <p:nvPr/>
        </p:nvSpPr>
        <p:spPr>
          <a:xfrm rot="532123">
            <a:off x="6242017" y="4062974"/>
            <a:ext cx="17427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7200" b="1" dirty="0">
                <a:latin typeface="Cavolini" panose="03000502040302020204" pitchFamily="66" charset="0"/>
                <a:cs typeface="Cavolini" panose="03000502040302020204" pitchFamily="66" charset="0"/>
                <a:sym typeface="Wingdings" panose="05000000000000000000" pitchFamily="2" charset="2"/>
              </a:rPr>
              <a:t></a:t>
            </a:r>
            <a:endParaRPr lang="nl-NL" sz="7200" b="1" dirty="0">
              <a:latin typeface="Cavolini" panose="03000502040302020204" pitchFamily="66" charset="0"/>
              <a:cs typeface="Cavolini" panose="03000502040302020204" pitchFamily="66" charset="0"/>
            </a:endParaRPr>
          </a:p>
        </p:txBody>
      </p:sp>
      <p:pic>
        <p:nvPicPr>
          <p:cNvPr id="17" name="Picture 2" descr="Lichtpiano - Tetem">
            <a:extLst>
              <a:ext uri="{FF2B5EF4-FFF2-40B4-BE49-F238E27FC236}">
                <a16:creationId xmlns:a16="http://schemas.microsoft.com/office/drawing/2014/main" id="{474D37BF-9E65-464C-9E01-4609F1FB1E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083" y="5221074"/>
            <a:ext cx="2588959" cy="145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837671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</TotalTime>
  <Words>22</Words>
  <Application>Microsoft Office PowerPoint</Application>
  <PresentationFormat>Breedbeeld</PresentationFormat>
  <Paragraphs>21</Paragraphs>
  <Slides>8</Slides>
  <Notes>1</Notes>
  <HiddenSlides>0</HiddenSlides>
  <MMClips>3</MMClips>
  <ScaleCrop>false</ScaleCrop>
  <HeadingPairs>
    <vt:vector size="6" baseType="variant">
      <vt:variant>
        <vt:lpstr>Gebruikte lettertypen</vt:lpstr>
      </vt:variant>
      <vt:variant>
        <vt:i4>6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5" baseType="lpstr">
      <vt:lpstr>Arial</vt:lpstr>
      <vt:lpstr>Arial Narrow</vt:lpstr>
      <vt:lpstr>Calibri</vt:lpstr>
      <vt:lpstr>Calibri Light</vt:lpstr>
      <vt:lpstr>Cavolini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Loes Schippers</dc:creator>
  <cp:lastModifiedBy>Loes Schippers</cp:lastModifiedBy>
  <cp:revision>12</cp:revision>
  <dcterms:created xsi:type="dcterms:W3CDTF">2021-03-09T10:53:55Z</dcterms:created>
  <dcterms:modified xsi:type="dcterms:W3CDTF">2021-03-10T11:50:03Z</dcterms:modified>
</cp:coreProperties>
</file>