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8" r:id="rId2"/>
    <p:sldId id="265" r:id="rId3"/>
    <p:sldId id="266" r:id="rId4"/>
    <p:sldId id="264" r:id="rId5"/>
    <p:sldId id="268" r:id="rId6"/>
    <p:sldId id="267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0C3A22F-41E4-4C5F-8788-41DE19CA3D6F}" v="1" dt="2022-03-02T10:55:46.47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3" autoAdjust="0"/>
    <p:restoredTop sz="94660"/>
  </p:normalViewPr>
  <p:slideViewPr>
    <p:cSldViewPr snapToGrid="0">
      <p:cViewPr varScale="1">
        <p:scale>
          <a:sx n="79" d="100"/>
          <a:sy n="79" d="100"/>
        </p:scale>
        <p:origin x="88" y="7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C0C3A22F-41E4-4C5F-8788-41DE19CA3D6F}"/>
    <pc:docChg chg="modSld">
      <pc:chgData name="Doremiek Lamain" userId="03bb414b8f2b17e4" providerId="LiveId" clId="{C0C3A22F-41E4-4C5F-8788-41DE19CA3D6F}" dt="2022-03-02T10:56:02.497" v="9" actId="1076"/>
      <pc:docMkLst>
        <pc:docMk/>
      </pc:docMkLst>
      <pc:sldChg chg="addSp modSp mod">
        <pc:chgData name="Doremiek Lamain" userId="03bb414b8f2b17e4" providerId="LiveId" clId="{C0C3A22F-41E4-4C5F-8788-41DE19CA3D6F}" dt="2022-03-02T10:56:02.497" v="9" actId="1076"/>
        <pc:sldMkLst>
          <pc:docMk/>
          <pc:sldMk cId="1869798303" sldId="258"/>
        </pc:sldMkLst>
        <pc:picChg chg="add mod">
          <ac:chgData name="Doremiek Lamain" userId="03bb414b8f2b17e4" providerId="LiveId" clId="{C0C3A22F-41E4-4C5F-8788-41DE19CA3D6F}" dt="2022-03-02T10:56:02.497" v="9" actId="1076"/>
          <ac:picMkLst>
            <pc:docMk/>
            <pc:sldMk cId="1869798303" sldId="258"/>
            <ac:picMk id="4" creationId="{D4590DAA-076C-4E41-9F21-47831081A7B9}"/>
          </ac:picMkLst>
        </pc:picChg>
        <pc:picChg chg="mod">
          <ac:chgData name="Doremiek Lamain" userId="03bb414b8f2b17e4" providerId="LiveId" clId="{C0C3A22F-41E4-4C5F-8788-41DE19CA3D6F}" dt="2022-03-02T10:55:56.298" v="6" actId="1076"/>
          <ac:picMkLst>
            <pc:docMk/>
            <pc:sldMk cId="1869798303" sldId="258"/>
            <ac:picMk id="6" creationId="{066293CB-BB83-654B-AEDC-FE3FB9D59BED}"/>
          </ac:picMkLst>
        </pc:picChg>
      </pc:sldChg>
    </pc:docChg>
  </pc:docChgLst>
  <pc:docChgLst>
    <pc:chgData name="Doremiek Lamain" userId="03bb414b8f2b17e4" providerId="LiveId" clId="{37406AFB-4F01-4D57-9CD8-7408EDEAD0E9}"/>
    <pc:docChg chg="custSel addSld delSld modSld sldOrd">
      <pc:chgData name="Doremiek Lamain" userId="03bb414b8f2b17e4" providerId="LiveId" clId="{37406AFB-4F01-4D57-9CD8-7408EDEAD0E9}" dt="2021-02-04T10:29:48.240" v="108" actId="1076"/>
      <pc:docMkLst>
        <pc:docMk/>
      </pc:docMkLst>
      <pc:sldChg chg="del">
        <pc:chgData name="Doremiek Lamain" userId="03bb414b8f2b17e4" providerId="LiveId" clId="{37406AFB-4F01-4D57-9CD8-7408EDEAD0E9}" dt="2021-02-04T10:03:47.217" v="102" actId="47"/>
        <pc:sldMkLst>
          <pc:docMk/>
          <pc:sldMk cId="449943335" sldId="257"/>
        </pc:sldMkLst>
      </pc:sldChg>
      <pc:sldChg chg="modSp mod">
        <pc:chgData name="Doremiek Lamain" userId="03bb414b8f2b17e4" providerId="LiveId" clId="{37406AFB-4F01-4D57-9CD8-7408EDEAD0E9}" dt="2021-02-04T09:24:44.742" v="84" actId="20577"/>
        <pc:sldMkLst>
          <pc:docMk/>
          <pc:sldMk cId="1869798303" sldId="258"/>
        </pc:sldMkLst>
        <pc:spChg chg="mod">
          <ac:chgData name="Doremiek Lamain" userId="03bb414b8f2b17e4" providerId="LiveId" clId="{37406AFB-4F01-4D57-9CD8-7408EDEAD0E9}" dt="2021-02-04T09:24:44.742" v="84" actId="20577"/>
          <ac:spMkLst>
            <pc:docMk/>
            <pc:sldMk cId="1869798303" sldId="258"/>
            <ac:spMk id="2" creationId="{0D399C0E-4CCB-4894-9D32-BA1CF7F1B420}"/>
          </ac:spMkLst>
        </pc:spChg>
      </pc:sldChg>
      <pc:sldChg chg="del">
        <pc:chgData name="Doremiek Lamain" userId="03bb414b8f2b17e4" providerId="LiveId" clId="{37406AFB-4F01-4D57-9CD8-7408EDEAD0E9}" dt="2021-02-03T13:04:44.327" v="56" actId="47"/>
        <pc:sldMkLst>
          <pc:docMk/>
          <pc:sldMk cId="1145090053" sldId="262"/>
        </pc:sldMkLst>
      </pc:sldChg>
      <pc:sldChg chg="del">
        <pc:chgData name="Doremiek Lamain" userId="03bb414b8f2b17e4" providerId="LiveId" clId="{37406AFB-4F01-4D57-9CD8-7408EDEAD0E9}" dt="2021-02-03T13:04:43.766" v="55" actId="47"/>
        <pc:sldMkLst>
          <pc:docMk/>
          <pc:sldMk cId="1824467931" sldId="263"/>
        </pc:sldMkLst>
      </pc:sldChg>
      <pc:sldChg chg="addSp delSp modSp mod ord delAnim modAnim">
        <pc:chgData name="Doremiek Lamain" userId="03bb414b8f2b17e4" providerId="LiveId" clId="{37406AFB-4F01-4D57-9CD8-7408EDEAD0E9}" dt="2021-02-04T10:02:41.465" v="101" actId="1076"/>
        <pc:sldMkLst>
          <pc:docMk/>
          <pc:sldMk cId="3661275435" sldId="264"/>
        </pc:sldMkLst>
        <pc:spChg chg="del mod">
          <ac:chgData name="Doremiek Lamain" userId="03bb414b8f2b17e4" providerId="LiveId" clId="{37406AFB-4F01-4D57-9CD8-7408EDEAD0E9}" dt="2021-02-04T10:02:25.412" v="93" actId="478"/>
          <ac:spMkLst>
            <pc:docMk/>
            <pc:sldMk cId="3661275435" sldId="264"/>
            <ac:spMk id="10" creationId="{31428BE7-5CE7-3343-87F8-1F61EC5AD97D}"/>
          </ac:spMkLst>
        </pc:spChg>
        <pc:spChg chg="del mod">
          <ac:chgData name="Doremiek Lamain" userId="03bb414b8f2b17e4" providerId="LiveId" clId="{37406AFB-4F01-4D57-9CD8-7408EDEAD0E9}" dt="2021-02-04T10:02:29.019" v="96" actId="478"/>
          <ac:spMkLst>
            <pc:docMk/>
            <pc:sldMk cId="3661275435" sldId="264"/>
            <ac:spMk id="16" creationId="{0AED6760-CD1D-FB42-AE2B-3ECAD4BDFF9A}"/>
          </ac:spMkLst>
        </pc:spChg>
        <pc:picChg chg="del">
          <ac:chgData name="Doremiek Lamain" userId="03bb414b8f2b17e4" providerId="LiveId" clId="{37406AFB-4F01-4D57-9CD8-7408EDEAD0E9}" dt="2021-02-04T10:02:24.647" v="92" actId="478"/>
          <ac:picMkLst>
            <pc:docMk/>
            <pc:sldMk cId="3661275435" sldId="264"/>
            <ac:picMk id="2" creationId="{E6D91679-7082-724F-B386-F301264604BE}"/>
          </ac:picMkLst>
        </pc:picChg>
        <pc:picChg chg="add mod">
          <ac:chgData name="Doremiek Lamain" userId="03bb414b8f2b17e4" providerId="LiveId" clId="{37406AFB-4F01-4D57-9CD8-7408EDEAD0E9}" dt="2021-02-04T10:02:41.465" v="101" actId="1076"/>
          <ac:picMkLst>
            <pc:docMk/>
            <pc:sldMk cId="3661275435" sldId="264"/>
            <ac:picMk id="5" creationId="{F2790B03-5FA9-45EC-9FEC-EF02EC3EDEC3}"/>
          </ac:picMkLst>
        </pc:picChg>
        <pc:cxnChg chg="del">
          <ac:chgData name="Doremiek Lamain" userId="03bb414b8f2b17e4" providerId="LiveId" clId="{37406AFB-4F01-4D57-9CD8-7408EDEAD0E9}" dt="2021-02-04T10:02:25.891" v="94" actId="478"/>
          <ac:cxnSpMkLst>
            <pc:docMk/>
            <pc:sldMk cId="3661275435" sldId="264"/>
            <ac:cxnSpMk id="4" creationId="{24017E0C-A113-4541-935D-B04F462CB066}"/>
          </ac:cxnSpMkLst>
        </pc:cxnChg>
        <pc:cxnChg chg="del">
          <ac:chgData name="Doremiek Lamain" userId="03bb414b8f2b17e4" providerId="LiveId" clId="{37406AFB-4F01-4D57-9CD8-7408EDEAD0E9}" dt="2021-02-04T10:02:30.355" v="98" actId="478"/>
          <ac:cxnSpMkLst>
            <pc:docMk/>
            <pc:sldMk cId="3661275435" sldId="264"/>
            <ac:cxnSpMk id="13" creationId="{041E69DE-8CB6-6749-B2A8-13111B3D35CF}"/>
          </ac:cxnSpMkLst>
        </pc:cxnChg>
        <pc:cxnChg chg="del">
          <ac:chgData name="Doremiek Lamain" userId="03bb414b8f2b17e4" providerId="LiveId" clId="{37406AFB-4F01-4D57-9CD8-7408EDEAD0E9}" dt="2021-02-04T10:02:29.777" v="97" actId="478"/>
          <ac:cxnSpMkLst>
            <pc:docMk/>
            <pc:sldMk cId="3661275435" sldId="264"/>
            <ac:cxnSpMk id="18" creationId="{B7162865-ED57-B641-A56D-A7F7AB854C18}"/>
          </ac:cxnSpMkLst>
        </pc:cxnChg>
      </pc:sldChg>
      <pc:sldChg chg="addSp modSp new mod">
        <pc:chgData name="Doremiek Lamain" userId="03bb414b8f2b17e4" providerId="LiveId" clId="{37406AFB-4F01-4D57-9CD8-7408EDEAD0E9}" dt="2021-02-03T11:13:28.598" v="29" actId="1036"/>
        <pc:sldMkLst>
          <pc:docMk/>
          <pc:sldMk cId="664980322" sldId="265"/>
        </pc:sldMkLst>
        <pc:picChg chg="add mod">
          <ac:chgData name="Doremiek Lamain" userId="03bb414b8f2b17e4" providerId="LiveId" clId="{37406AFB-4F01-4D57-9CD8-7408EDEAD0E9}" dt="2021-02-03T11:13:28.598" v="29" actId="1036"/>
          <ac:picMkLst>
            <pc:docMk/>
            <pc:sldMk cId="664980322" sldId="265"/>
            <ac:picMk id="3" creationId="{D6DC98EF-AAB6-4181-8691-86B9B4C35825}"/>
          </ac:picMkLst>
        </pc:picChg>
      </pc:sldChg>
      <pc:sldChg chg="del">
        <pc:chgData name="Doremiek Lamain" userId="03bb414b8f2b17e4" providerId="LiveId" clId="{37406AFB-4F01-4D57-9CD8-7408EDEAD0E9}" dt="2021-02-03T10:59:59.132" v="1" actId="47"/>
        <pc:sldMkLst>
          <pc:docMk/>
          <pc:sldMk cId="3508771654" sldId="265"/>
        </pc:sldMkLst>
      </pc:sldChg>
      <pc:sldChg chg="del">
        <pc:chgData name="Doremiek Lamain" userId="03bb414b8f2b17e4" providerId="LiveId" clId="{37406AFB-4F01-4D57-9CD8-7408EDEAD0E9}" dt="2021-02-03T10:59:57.394" v="0" actId="47"/>
        <pc:sldMkLst>
          <pc:docMk/>
          <pc:sldMk cId="3527701774" sldId="266"/>
        </pc:sldMkLst>
      </pc:sldChg>
      <pc:sldChg chg="addSp new">
        <pc:chgData name="Doremiek Lamain" userId="03bb414b8f2b17e4" providerId="LiveId" clId="{37406AFB-4F01-4D57-9CD8-7408EDEAD0E9}" dt="2021-02-03T11:16:36.912" v="33"/>
        <pc:sldMkLst>
          <pc:docMk/>
          <pc:sldMk cId="4119628447" sldId="266"/>
        </pc:sldMkLst>
        <pc:picChg chg="add">
          <ac:chgData name="Doremiek Lamain" userId="03bb414b8f2b17e4" providerId="LiveId" clId="{37406AFB-4F01-4D57-9CD8-7408EDEAD0E9}" dt="2021-02-03T11:16:36.912" v="33"/>
          <ac:picMkLst>
            <pc:docMk/>
            <pc:sldMk cId="4119628447" sldId="266"/>
            <ac:picMk id="3" creationId="{4E636587-09CF-4E60-80C7-959C4479902B}"/>
          </ac:picMkLst>
        </pc:picChg>
      </pc:sldChg>
      <pc:sldChg chg="addSp modSp new mod modAnim">
        <pc:chgData name="Doremiek Lamain" userId="03bb414b8f2b17e4" providerId="LiveId" clId="{37406AFB-4F01-4D57-9CD8-7408EDEAD0E9}" dt="2021-02-03T13:05:07.754" v="60" actId="14100"/>
        <pc:sldMkLst>
          <pc:docMk/>
          <pc:sldMk cId="1410580517" sldId="267"/>
        </pc:sldMkLst>
        <pc:picChg chg="add mod">
          <ac:chgData name="Doremiek Lamain" userId="03bb414b8f2b17e4" providerId="LiveId" clId="{37406AFB-4F01-4D57-9CD8-7408EDEAD0E9}" dt="2021-02-03T13:05:07.754" v="60" actId="14100"/>
          <ac:picMkLst>
            <pc:docMk/>
            <pc:sldMk cId="1410580517" sldId="267"/>
            <ac:picMk id="3" creationId="{C2E4D5F0-6721-4504-BE76-694B09E8D9A2}"/>
          </ac:picMkLst>
        </pc:picChg>
      </pc:sldChg>
      <pc:sldChg chg="new del">
        <pc:chgData name="Doremiek Lamain" userId="03bb414b8f2b17e4" providerId="LiveId" clId="{37406AFB-4F01-4D57-9CD8-7408EDEAD0E9}" dt="2021-02-03T13:02:29.585" v="41" actId="47"/>
        <pc:sldMkLst>
          <pc:docMk/>
          <pc:sldMk cId="3105717912" sldId="267"/>
        </pc:sldMkLst>
      </pc:sldChg>
      <pc:sldChg chg="addSp delSp modSp new mod">
        <pc:chgData name="Doremiek Lamain" userId="03bb414b8f2b17e4" providerId="LiveId" clId="{37406AFB-4F01-4D57-9CD8-7408EDEAD0E9}" dt="2021-02-04T10:29:48.240" v="108" actId="1076"/>
        <pc:sldMkLst>
          <pc:docMk/>
          <pc:sldMk cId="600231814" sldId="268"/>
        </pc:sldMkLst>
        <pc:spChg chg="del">
          <ac:chgData name="Doremiek Lamain" userId="03bb414b8f2b17e4" providerId="LiveId" clId="{37406AFB-4F01-4D57-9CD8-7408EDEAD0E9}" dt="2021-02-04T10:29:36.301" v="106" actId="478"/>
          <ac:spMkLst>
            <pc:docMk/>
            <pc:sldMk cId="600231814" sldId="268"/>
            <ac:spMk id="2" creationId="{A2119470-44B6-4DA7-8553-7DF1379035C1}"/>
          </ac:spMkLst>
        </pc:spChg>
        <pc:picChg chg="add del mod">
          <ac:chgData name="Doremiek Lamain" userId="03bb414b8f2b17e4" providerId="LiveId" clId="{37406AFB-4F01-4D57-9CD8-7408EDEAD0E9}" dt="2021-02-04T09:51:17.742" v="91" actId="478"/>
          <ac:picMkLst>
            <pc:docMk/>
            <pc:sldMk cId="600231814" sldId="268"/>
            <ac:picMk id="3" creationId="{D54E96E8-E331-469A-BDFE-97BDA64A51DC}"/>
          </ac:picMkLst>
        </pc:picChg>
        <pc:picChg chg="add mod">
          <ac:chgData name="Doremiek Lamain" userId="03bb414b8f2b17e4" providerId="LiveId" clId="{37406AFB-4F01-4D57-9CD8-7408EDEAD0E9}" dt="2021-02-04T10:29:48.240" v="108" actId="1076"/>
          <ac:picMkLst>
            <pc:docMk/>
            <pc:sldMk cId="600231814" sldId="268"/>
            <ac:picMk id="5" creationId="{91B46988-84CC-4DD8-8344-1542C93FDA3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320EA0-9E7D-400D-B19A-E010A39ABE75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B97114-1EA9-4B37-9558-E52DC009D63F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32714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7719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62714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472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25595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39653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>
            <a:spLocks noGrp="1"/>
          </p:cNvSpPr>
          <p:nvPr>
            <p:ph type="title"/>
          </p:nvPr>
        </p:nvSpPr>
        <p:spPr>
          <a:xfrm>
            <a:off x="1188721" y="5177790"/>
            <a:ext cx="9814560" cy="1200150"/>
          </a:xfrm>
          <a:prstGeom prst="rect">
            <a:avLst/>
          </a:prstGeom>
        </p:spPr>
        <p:txBody>
          <a:bodyPr/>
          <a:lstStyle>
            <a:lvl1pPr>
              <a:defRPr sz="5760">
                <a:solidFill>
                  <a:srgbClr val="FFFFFF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760">
                <a:solidFill>
                  <a:srgbClr val="FFFFFF"/>
                </a:solidFill>
              </a:rPr>
              <a:t>Titeltekst</a:t>
            </a:r>
          </a:p>
        </p:txBody>
      </p:sp>
    </p:spTree>
    <p:extLst>
      <p:ext uri="{BB962C8B-B14F-4D97-AF65-F5344CB8AC3E}">
        <p14:creationId xmlns:p14="http://schemas.microsoft.com/office/powerpoint/2010/main" val="31764812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44135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33987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6515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2430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14342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601509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47137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Tekststijl van het model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33927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Tekststijl van het model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E47C7-CCAC-47AA-BDD8-2408D8E10F46}" type="datetimeFigureOut">
              <a:rPr lang="nl-NL" smtClean="0"/>
              <a:t>2-3-2022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6079F-B585-403E-B1FC-5F25B2B30844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7012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066293CB-BB83-654B-AEDC-FE3FB9D59BED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8962345" y="5896341"/>
            <a:ext cx="1181701" cy="369194"/>
          </a:xfrm>
          <a:prstGeom prst="rect">
            <a:avLst/>
          </a:prstGeom>
        </p:spPr>
      </p:pic>
      <p:sp>
        <p:nvSpPr>
          <p:cNvPr id="10" name="Driehoek 9">
            <a:extLst>
              <a:ext uri="{FF2B5EF4-FFF2-40B4-BE49-F238E27FC236}">
                <a16:creationId xmlns:a16="http://schemas.microsoft.com/office/drawing/2014/main" id="{2274523B-5325-8B4F-B10E-0650A2439FC5}"/>
              </a:ext>
            </a:extLst>
          </p:cNvPr>
          <p:cNvSpPr/>
          <p:nvPr/>
        </p:nvSpPr>
        <p:spPr>
          <a:xfrm rot="5400000" flipH="1">
            <a:off x="625944" y="985208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8" name="Rechthoek 7">
            <a:extLst>
              <a:ext uri="{FF2B5EF4-FFF2-40B4-BE49-F238E27FC236}">
                <a16:creationId xmlns:a16="http://schemas.microsoft.com/office/drawing/2014/main" id="{8AF61D95-263A-9545-A8B7-90DEC504B013}"/>
              </a:ext>
            </a:extLst>
          </p:cNvPr>
          <p:cNvSpPr/>
          <p:nvPr/>
        </p:nvSpPr>
        <p:spPr>
          <a:xfrm>
            <a:off x="8962345" y="5158998"/>
            <a:ext cx="3747964" cy="599255"/>
          </a:xfrm>
          <a:prstGeom prst="rect">
            <a:avLst/>
          </a:prstGeom>
          <a:solidFill>
            <a:srgbClr val="EDBC3E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nl-NL" sz="12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7" name="Picture 4" descr="Make an LED-Light Postcard! · Kix Cereal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910"/>
          <a:stretch/>
        </p:blipFill>
        <p:spPr bwMode="auto">
          <a:xfrm>
            <a:off x="-914400" y="0"/>
            <a:ext cx="83094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hoek 1">
            <a:extLst>
              <a:ext uri="{FF2B5EF4-FFF2-40B4-BE49-F238E27FC236}">
                <a16:creationId xmlns:a16="http://schemas.microsoft.com/office/drawing/2014/main" id="{0D399C0E-4CCB-4894-9D32-BA1CF7F1B420}"/>
              </a:ext>
            </a:extLst>
          </p:cNvPr>
          <p:cNvSpPr/>
          <p:nvPr/>
        </p:nvSpPr>
        <p:spPr>
          <a:xfrm>
            <a:off x="7498845" y="1437004"/>
            <a:ext cx="469315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nl-NL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Elektrisch </a:t>
            </a:r>
          </a:p>
          <a:p>
            <a:pPr algn="ctr"/>
            <a:r>
              <a:rPr lang="nl-NL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circuit</a:t>
            </a:r>
            <a:endParaRPr lang="nl-NL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4" name="Afbeelding 3" descr="Afbeelding met tekst, klok, illustratie&#10;&#10;Automatisch gegenereerde beschrijving">
            <a:extLst>
              <a:ext uri="{FF2B5EF4-FFF2-40B4-BE49-F238E27FC236}">
                <a16:creationId xmlns:a16="http://schemas.microsoft.com/office/drawing/2014/main" id="{D4590DAA-076C-4E41-9F21-47831081A7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2345" y="6265535"/>
            <a:ext cx="1276632" cy="510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798303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4B40A9B-D587-4376-9FE3-B25FAF1076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D6DC98EF-AAB6-4181-8691-86B9B4C358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73194"/>
            <a:ext cx="12192000" cy="812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80322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67DE292-FAB8-4911-B293-0FB64AE1EB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4E636587-09CF-4E60-80C7-959C447990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628447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Driehoek 40">
            <a:extLst>
              <a:ext uri="{FF2B5EF4-FFF2-40B4-BE49-F238E27FC236}">
                <a16:creationId xmlns:a16="http://schemas.microsoft.com/office/drawing/2014/main" id="{4FA19198-5828-6C45-8579-37471C093C48}"/>
              </a:ext>
            </a:extLst>
          </p:cNvPr>
          <p:cNvSpPr/>
          <p:nvPr/>
        </p:nvSpPr>
        <p:spPr>
          <a:xfrm rot="16200000">
            <a:off x="7378557" y="5099526"/>
            <a:ext cx="1624028" cy="495219"/>
          </a:xfrm>
          <a:prstGeom prst="triangle">
            <a:avLst/>
          </a:prstGeom>
          <a:solidFill>
            <a:schemeClr val="bg1"/>
          </a:solidFill>
          <a:ln w="25400" cap="flat">
            <a:noFill/>
            <a:prstDash val="solid"/>
            <a:bevel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1147" tIns="41147" rIns="41147" bIns="41147" numCol="1" spcCol="38100" rtlCol="0" anchor="t">
            <a:spAutoFit/>
          </a:bodyPr>
          <a:lstStyle/>
          <a:p>
            <a:pPr defTabSz="822960" latinLnBrk="1" hangingPunct="0"/>
            <a:endParaRPr lang="nl-NL" sz="1080">
              <a:solidFill>
                <a:srgbClr val="000000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pic>
        <p:nvPicPr>
          <p:cNvPr id="5" name="Afbeelding 4">
            <a:extLst>
              <a:ext uri="{FF2B5EF4-FFF2-40B4-BE49-F238E27FC236}">
                <a16:creationId xmlns:a16="http://schemas.microsoft.com/office/drawing/2014/main" id="{F2790B03-5FA9-45EC-9FEC-EF02EC3EDE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207" y="938700"/>
            <a:ext cx="5061585" cy="498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27543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Afbeelding 4">
            <a:extLst>
              <a:ext uri="{FF2B5EF4-FFF2-40B4-BE49-F238E27FC236}">
                <a16:creationId xmlns:a16="http://schemas.microsoft.com/office/drawing/2014/main" id="{91B46988-84CC-4DD8-8344-1542C93FDA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0090" y="232652"/>
            <a:ext cx="7411820" cy="6392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231814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98378E-4C64-4A65-A0DA-C26E662F82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3" name="Snapje ft. De Likt - Stroomkring Het Klokhuis (video)">
            <a:hlinkClick r:id="" action="ppaction://media"/>
            <a:extLst>
              <a:ext uri="{FF2B5EF4-FFF2-40B4-BE49-F238E27FC236}">
                <a16:creationId xmlns:a16="http://schemas.microsoft.com/office/drawing/2014/main" id="{C2E4D5F0-6721-4504-BE76-694B09E8D9A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58051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44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1224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2</Words>
  <Application>Microsoft Office PowerPoint</Application>
  <PresentationFormat>Breedbeeld</PresentationFormat>
  <Paragraphs>2</Paragraphs>
  <Slides>6</Slides>
  <Notes>2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Gill Sans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1</cp:revision>
  <dcterms:created xsi:type="dcterms:W3CDTF">2020-09-10T10:22:28Z</dcterms:created>
  <dcterms:modified xsi:type="dcterms:W3CDTF">2022-03-02T10:56:04Z</dcterms:modified>
</cp:coreProperties>
</file>