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media/image1.jpeg" ContentType="image/jpeg"/>
  <Override PartName="/ppt/theme/theme2.xml" ContentType="application/vnd.openxmlformats-officedocument.theme+xml"/>
  <Override PartName="/ppt/media/image2.jpeg" ContentType="image/jpeg"/>
  <Override PartName="/ppt/notesSlides/notesSlide1.xml" ContentType="application/vnd.openxmlformats-officedocument.presentationml.notesSlide+xml"/>
  <Override PartName="/ppt/media/media1.mp4" ContentType="video/unknown"/>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38" name="Shape 138"/>
          <p:cNvSpPr/>
          <p:nvPr>
            <p:ph type="sldImg"/>
          </p:nvPr>
        </p:nvSpPr>
        <p:spPr>
          <a:xfrm>
            <a:off x="1143000" y="685800"/>
            <a:ext cx="4572000" cy="3429000"/>
          </a:xfrm>
          <a:prstGeom prst="rect">
            <a:avLst/>
          </a:prstGeom>
        </p:spPr>
        <p:txBody>
          <a:bodyPr/>
          <a:lstStyle/>
          <a:p>
            <a:pPr/>
          </a:p>
        </p:txBody>
      </p:sp>
      <p:sp>
        <p:nvSpPr>
          <p:cNvPr id="139" name="Shape 13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8" name="Shape 148"/>
          <p:cNvSpPr/>
          <p:nvPr>
            <p:ph type="sldImg"/>
          </p:nvPr>
        </p:nvSpPr>
        <p:spPr>
          <a:prstGeom prst="rect">
            <a:avLst/>
          </a:prstGeom>
        </p:spPr>
        <p:txBody>
          <a:bodyPr/>
          <a:lstStyle/>
          <a:p>
            <a:pPr/>
          </a:p>
        </p:txBody>
      </p:sp>
      <p:sp>
        <p:nvSpPr>
          <p:cNvPr id="149" name="Shape 149"/>
          <p:cNvSpPr/>
          <p:nvPr>
            <p:ph type="body" sz="quarter" idx="1"/>
          </p:nvPr>
        </p:nvSpPr>
        <p:spPr>
          <a:prstGeom prst="rect">
            <a:avLst/>
          </a:prstGeom>
        </p:spPr>
        <p:txBody>
          <a:bodyPr/>
          <a:lstStyle/>
          <a:p>
            <a:pPr>
              <a:defRPr b="1"/>
            </a:pPr>
            <a:r>
              <a:t>Doel: </a:t>
            </a:r>
            <a:r>
              <a:rPr b="0"/>
              <a:t>De deelnemer is zich ervan bewust dat de 7 werelden een concept is om de breedte van de techniek te laten zien welke aansluit bij de belevingswereld van jongeren. ​</a:t>
            </a:r>
          </a:p>
          <a:p>
            <a:pPr/>
            <a:r>
              <a:t>​</a:t>
            </a:r>
          </a:p>
          <a:p>
            <a:pPr>
              <a:defRPr b="1"/>
            </a:pPr>
            <a:r>
              <a:t>Vorm: </a:t>
            </a:r>
            <a:r>
              <a:rPr b="0"/>
              <a:t>korte uitleg​</a:t>
            </a:r>
          </a:p>
          <a:p>
            <a:pPr/>
            <a:r>
              <a:t>​</a:t>
            </a:r>
          </a:p>
          <a:p>
            <a:pPr/>
            <a:r>
              <a:t>Wanneer we het enkel over techniek hebben of een aspect hieruit, zoals een cv ketel, dan krijgen de meeste leerlingen hier weinig gevoel bij. Om leerlingen een breed beeld te geven van de mogelijkheden van techniek, hebben we techniek verdeeld in 7 werelden. Welke aansluit bij belevingswerelden. Als je b.v. iets met mensen wilt, kun je aan de hand van de 7 werelden ontdekken dat dat ook in de techniek kan. Vanuit een wereld kun je uiteindelijk weer bij de CV ketel terechtkomen.​</a:t>
            </a:r>
          </a:p>
          <a:p>
            <a:pPr/>
            <a:r>
              <a:t>​</a:t>
            </a:r>
          </a:p>
          <a:p>
            <a:pPr/>
            <a:r>
              <a:t>Check of er mensen zijn die al bekend zijn met de 7 werelden. ​</a:t>
            </a:r>
          </a:p>
          <a:p>
            <a:pPr/>
            <a:r>
              <a:t>​</a:t>
            </a:r>
          </a:p>
          <a:p>
            <a:pPr>
              <a:defRPr i="1" u="sng"/>
            </a:pPr>
            <a:r>
              <a:t>Als de groep al bekend is met de zeven werelden kun je onderstaande toevoegen</a:t>
            </a:r>
            <a:r>
              <a:rPr i="0" u="none"/>
              <a:t>​</a:t>
            </a:r>
          </a:p>
          <a:p>
            <a:pPr>
              <a:defRPr i="1"/>
            </a:pPr>
            <a:r>
              <a:t>De 7 werelden bestaan al een tijdje (jaar of tien) en zijn nu doorontwikkeld naar deze tijd. Het zijn er nog steeds 7. De aanpassingen zijn niet heel groot. Ze geven meer ruimte aan deze tijd. Er is een wereld bijgekomen (high tech en science)  en er zijn twee werelden samengevoegd (geld en handel / creatief en ontwerpen zijn nu ontwerp, productie en wereldhandel). De werelden volgende nu een duidelijke lijn en zijn met elkaar verbonden.  </a:t>
            </a:r>
            <a:r>
              <a:rPr i="0"/>
              <a:t>​</a:t>
            </a:r>
          </a:p>
          <a:p>
            <a:pPr/>
            <a:r>
              <a:t>​</a:t>
            </a:r>
          </a:p>
          <a:p>
            <a:pPr/>
            <a:r>
              <a:t>De 7 werelden van techniek bieden inspirerende contexten waarin allerlei thema’s, beroepen, sectoren, bedrijven, nieuwe technologieën en vakgebieden een rol spelen. Het biedt jongeren en docenten een venster en een startpunt van een reis om al die inhoud, toepassingen, kansen en betekenissen van bèta en techniek te leren kennen. ​</a:t>
            </a:r>
          </a:p>
          <a:p>
            <a:pPr/>
            <a:r>
              <a:t>​</a:t>
            </a:r>
          </a:p>
          <a:p>
            <a:pPr/>
            <a:r>
              <a:t>In het schema hebben we werelden in een cirkel gezet. De mens en zijn gezondheid kun je zien als startpunt en als eindpunt. Als je de werelden afloopt met de klok mee, doorloop je werelden waarbinnen mensen volop kennis en technologie ontwikkelen en gebruiken. Van planetaire schaal, natuurlijke bronnen en basisbehoeften, naar natuur, onze zelfgemaakte leefomgeving, onze economische activiteiten, naar de digitale wereld en via onze nieuwsgierigheid naar het grootste en kleinste weer terug bij de mens.​</a:t>
            </a:r>
          </a:p>
          <a:p>
            <a:pPr/>
            <a:r>
              <a:t>​</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eldia">
    <p:spTree>
      <p:nvGrpSpPr>
        <p:cNvPr id="1" name=""/>
        <p:cNvGrpSpPr/>
        <p:nvPr/>
      </p:nvGrpSpPr>
      <p:grpSpPr>
        <a:xfrm>
          <a:off x="0" y="0"/>
          <a:ext cx="0" cy="0"/>
          <a:chOff x="0" y="0"/>
          <a:chExt cx="0" cy="0"/>
        </a:xfrm>
      </p:grpSpPr>
      <p:sp>
        <p:nvSpPr>
          <p:cNvPr id="11" name="Titeltekst"/>
          <p:cNvSpPr txBox="1"/>
          <p:nvPr>
            <p:ph type="title"/>
          </p:nvPr>
        </p:nvSpPr>
        <p:spPr>
          <a:xfrm>
            <a:off x="1524000" y="1122362"/>
            <a:ext cx="9144000" cy="2387601"/>
          </a:xfrm>
          <a:prstGeom prst="rect">
            <a:avLst/>
          </a:prstGeom>
        </p:spPr>
        <p:txBody>
          <a:bodyPr anchor="b"/>
          <a:lstStyle>
            <a:lvl1pPr algn="ctr">
              <a:defRPr sz="6000"/>
            </a:lvl1pPr>
          </a:lstStyle>
          <a:p>
            <a:pPr/>
            <a:r>
              <a:t>Titeltekst</a:t>
            </a:r>
          </a:p>
        </p:txBody>
      </p:sp>
      <p:sp>
        <p:nvSpPr>
          <p:cNvPr id="12" name="Hoofdtekst - niveau één…"/>
          <p:cNvSpPr txBox="1"/>
          <p:nvPr>
            <p:ph type="body" sz="quarter" idx="1"/>
          </p:nvPr>
        </p:nvSpPr>
        <p:spPr>
          <a:xfrm>
            <a:off x="1524000" y="3602037"/>
            <a:ext cx="9144000" cy="1655768"/>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3" name="Dianummer"/>
          <p:cNvSpPr txBox="1"/>
          <p:nvPr>
            <p:ph type="sldNum" sz="quarter" idx="2"/>
          </p:nvPr>
        </p:nvSpPr>
        <p:spPr>
          <a:xfrm>
            <a:off x="11095181" y="6414762"/>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92" name="Titeltekst"/>
          <p:cNvSpPr txBox="1"/>
          <p:nvPr>
            <p:ph type="title"/>
          </p:nvPr>
        </p:nvSpPr>
        <p:spPr>
          <a:xfrm>
            <a:off x="1188721" y="5177790"/>
            <a:ext cx="9814560" cy="1200156"/>
          </a:xfrm>
          <a:prstGeom prst="rect">
            <a:avLst/>
          </a:prstGeom>
        </p:spPr>
        <p:txBody>
          <a:bodyPr/>
          <a:lstStyle>
            <a:lvl1pPr>
              <a:defRPr sz="5700">
                <a:solidFill>
                  <a:srgbClr val="FFFFFF"/>
                </a:solidFill>
                <a:latin typeface="Gill Sans"/>
                <a:ea typeface="Gill Sans"/>
                <a:cs typeface="Gill Sans"/>
                <a:sym typeface="Gill Sans"/>
              </a:defRPr>
            </a:lvl1pPr>
          </a:lstStyle>
          <a:p>
            <a:pPr/>
            <a:r>
              <a:t>Titeltekst</a:t>
            </a:r>
          </a:p>
        </p:txBody>
      </p:sp>
      <p:sp>
        <p:nvSpPr>
          <p:cNvPr id="93"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angepaste indeling">
    <p:spTree>
      <p:nvGrpSpPr>
        <p:cNvPr id="1" name=""/>
        <p:cNvGrpSpPr/>
        <p:nvPr/>
      </p:nvGrpSpPr>
      <p:grpSpPr>
        <a:xfrm>
          <a:off x="0" y="0"/>
          <a:ext cx="0" cy="0"/>
          <a:chOff x="0" y="0"/>
          <a:chExt cx="0" cy="0"/>
        </a:xfrm>
      </p:grpSpPr>
      <p:sp>
        <p:nvSpPr>
          <p:cNvPr id="100" name="Titeltekst"/>
          <p:cNvSpPr txBox="1"/>
          <p:nvPr>
            <p:ph type="title"/>
          </p:nvPr>
        </p:nvSpPr>
        <p:spPr>
          <a:xfrm>
            <a:off x="608639" y="273629"/>
            <a:ext cx="10963203" cy="1139162"/>
          </a:xfrm>
          <a:prstGeom prst="rect">
            <a:avLst/>
          </a:prstGeom>
        </p:spPr>
        <p:txBody>
          <a:bodyPr/>
          <a:lstStyle/>
          <a:p>
            <a:pPr/>
            <a:r>
              <a:t>Titeltekst</a:t>
            </a:r>
          </a:p>
        </p:txBody>
      </p:sp>
      <p:sp>
        <p:nvSpPr>
          <p:cNvPr id="101" name="Dianummer"/>
          <p:cNvSpPr txBox="1"/>
          <p:nvPr>
            <p:ph type="sldNum" sz="quarter" idx="2"/>
          </p:nvPr>
        </p:nvSpPr>
        <p:spPr>
          <a:xfrm>
            <a:off x="11315143" y="635652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psomming">
    <p:spTree>
      <p:nvGrpSpPr>
        <p:cNvPr id="1" name=""/>
        <p:cNvGrpSpPr/>
        <p:nvPr/>
      </p:nvGrpSpPr>
      <p:grpSpPr>
        <a:xfrm>
          <a:off x="0" y="0"/>
          <a:ext cx="0" cy="0"/>
          <a:chOff x="0" y="0"/>
          <a:chExt cx="0" cy="0"/>
        </a:xfrm>
      </p:grpSpPr>
      <p:sp>
        <p:nvSpPr>
          <p:cNvPr id="108" name="Naam dia"/>
          <p:cNvSpPr txBox="1"/>
          <p:nvPr>
            <p:ph type="title" hasCustomPrompt="1"/>
          </p:nvPr>
        </p:nvSpPr>
        <p:spPr>
          <a:xfrm>
            <a:off x="603250" y="539750"/>
            <a:ext cx="10985500" cy="716582"/>
          </a:xfrm>
          <a:prstGeom prst="rect">
            <a:avLst/>
          </a:prstGeom>
        </p:spPr>
        <p:txBody>
          <a:bodyPr lIns="25400" tIns="25400" rIns="25400" bIns="25400" anchor="t"/>
          <a:lstStyle>
            <a:lvl1pPr defTabSz="1219168">
              <a:lnSpc>
                <a:spcPct val="80000"/>
              </a:lnSpc>
              <a:defRPr b="1" spc="-84" sz="4200">
                <a:latin typeface="Helvetica Neue"/>
                <a:ea typeface="Helvetica Neue"/>
                <a:cs typeface="Helvetica Neue"/>
                <a:sym typeface="Helvetica Neue"/>
              </a:defRPr>
            </a:lvl1pPr>
          </a:lstStyle>
          <a:p>
            <a:pPr/>
            <a:r>
              <a:t>Naam dia</a:t>
            </a:r>
          </a:p>
        </p:txBody>
      </p:sp>
      <p:sp>
        <p:nvSpPr>
          <p:cNvPr id="109" name="Hoofdtekst - niveau één…"/>
          <p:cNvSpPr txBox="1"/>
          <p:nvPr>
            <p:ph type="body" sz="quarter" idx="1" hasCustomPrompt="1"/>
          </p:nvPr>
        </p:nvSpPr>
        <p:spPr>
          <a:xfrm>
            <a:off x="603250" y="1186480"/>
            <a:ext cx="10985500" cy="467391"/>
          </a:xfrm>
          <a:prstGeom prst="rect">
            <a:avLst/>
          </a:prstGeom>
        </p:spPr>
        <p:txBody>
          <a:bodyPr lIns="22859" tIns="22859" rIns="22859" bIns="22859"/>
          <a:lstStyle>
            <a:lvl1pPr marL="0" indent="0" defTabSz="412750">
              <a:lnSpc>
                <a:spcPct val="100000"/>
              </a:lnSpc>
              <a:spcBef>
                <a:spcPts val="0"/>
              </a:spcBef>
              <a:buSzTx/>
              <a:buFontTx/>
              <a:buNone/>
              <a:defRPr b="1" sz="2600">
                <a:latin typeface="Helvetica Neue"/>
                <a:ea typeface="Helvetica Neue"/>
                <a:cs typeface="Helvetica Neue"/>
                <a:sym typeface="Helvetica Neue"/>
              </a:defRPr>
            </a:lvl1pPr>
            <a:lvl2pPr marL="704850" indent="-247650" defTabSz="412750">
              <a:lnSpc>
                <a:spcPct val="100000"/>
              </a:lnSpc>
              <a:spcBef>
                <a:spcPts val="0"/>
              </a:spcBef>
              <a:buFontTx/>
              <a:defRPr b="1" sz="2600">
                <a:latin typeface="Helvetica Neue"/>
                <a:ea typeface="Helvetica Neue"/>
                <a:cs typeface="Helvetica Neue"/>
                <a:sym typeface="Helvetica Neue"/>
              </a:defRPr>
            </a:lvl2pPr>
            <a:lvl3pPr marL="1211577" indent="-297177" defTabSz="412750">
              <a:lnSpc>
                <a:spcPct val="100000"/>
              </a:lnSpc>
              <a:spcBef>
                <a:spcPts val="0"/>
              </a:spcBef>
              <a:buFontTx/>
              <a:defRPr b="1" sz="2600">
                <a:latin typeface="Helvetica Neue"/>
                <a:ea typeface="Helvetica Neue"/>
                <a:cs typeface="Helvetica Neue"/>
                <a:sym typeface="Helvetica Neue"/>
              </a:defRPr>
            </a:lvl3pPr>
            <a:lvl4pPr marL="1701800" indent="-330200" defTabSz="412750">
              <a:lnSpc>
                <a:spcPct val="100000"/>
              </a:lnSpc>
              <a:spcBef>
                <a:spcPts val="0"/>
              </a:spcBef>
              <a:buFontTx/>
              <a:defRPr b="1" sz="2600">
                <a:latin typeface="Helvetica Neue"/>
                <a:ea typeface="Helvetica Neue"/>
                <a:cs typeface="Helvetica Neue"/>
                <a:sym typeface="Helvetica Neue"/>
              </a:defRPr>
            </a:lvl4pPr>
            <a:lvl5pPr marL="2159000" indent="-330200" defTabSz="412750">
              <a:lnSpc>
                <a:spcPct val="100000"/>
              </a:lnSpc>
              <a:spcBef>
                <a:spcPts val="0"/>
              </a:spcBef>
              <a:buFontTx/>
              <a:defRPr b="1" sz="2600">
                <a:latin typeface="Helvetica Neue"/>
                <a:ea typeface="Helvetica Neue"/>
                <a:cs typeface="Helvetica Neue"/>
                <a:sym typeface="Helvetica Neue"/>
              </a:defRPr>
            </a:lvl5pPr>
          </a:lstStyle>
          <a:p>
            <a:pPr/>
            <a:r>
              <a:t>Ondertitel dia</a:t>
            </a:r>
          </a:p>
          <a:p>
            <a:pPr lvl="1"/>
            <a:r>
              <a:t/>
            </a:r>
          </a:p>
          <a:p>
            <a:pPr lvl="2"/>
            <a:r>
              <a:t/>
            </a:r>
          </a:p>
          <a:p>
            <a:pPr lvl="3"/>
            <a:r>
              <a:t/>
            </a:r>
          </a:p>
          <a:p>
            <a:pPr lvl="4"/>
            <a:r>
              <a:t/>
            </a:r>
          </a:p>
        </p:txBody>
      </p:sp>
      <p:sp>
        <p:nvSpPr>
          <p:cNvPr id="110" name="Hoofdtekst - niveau één…"/>
          <p:cNvSpPr txBox="1"/>
          <p:nvPr>
            <p:ph type="body" idx="21" hasCustomPrompt="1"/>
          </p:nvPr>
        </p:nvSpPr>
        <p:spPr>
          <a:xfrm>
            <a:off x="603250" y="2124249"/>
            <a:ext cx="10985500" cy="4128013"/>
          </a:xfrm>
          <a:prstGeom prst="rect">
            <a:avLst/>
          </a:prstGeom>
        </p:spPr>
        <p:txBody>
          <a:bodyPr lIns="25400" tIns="25400" rIns="25400" bIns="25400"/>
          <a:lstStyle>
            <a:lvl1pPr marL="304800" indent="-304800" defTabSz="1219168">
              <a:spcBef>
                <a:spcPts val="2200"/>
              </a:spcBef>
              <a:buSzPct val="123000"/>
              <a:buFontTx/>
              <a:defRPr sz="2400">
                <a:latin typeface="Helvetica Neue"/>
                <a:ea typeface="Helvetica Neue"/>
                <a:cs typeface="Helvetica Neue"/>
                <a:sym typeface="Helvetica Neue"/>
              </a:defRPr>
            </a:lvl1pPr>
          </a:lstStyle>
          <a:p>
            <a:pPr/>
            <a:r>
              <a:t>Dia-opsommingstekst</a:t>
            </a:r>
          </a:p>
        </p:txBody>
      </p:sp>
      <p:sp>
        <p:nvSpPr>
          <p:cNvPr id="111" name="Dianummer"/>
          <p:cNvSpPr txBox="1"/>
          <p:nvPr>
            <p:ph type="sldNum" sz="quarter" idx="2"/>
          </p:nvPr>
        </p:nvSpPr>
        <p:spPr>
          <a:xfrm>
            <a:off x="5997574" y="6540501"/>
            <a:ext cx="190603" cy="187300"/>
          </a:xfrm>
          <a:prstGeom prst="rect">
            <a:avLst/>
          </a:prstGeom>
        </p:spPr>
        <p:txBody>
          <a:bodyPr lIns="25400" tIns="25400" rIns="25400" bIns="25400" anchor="b"/>
          <a:lstStyle>
            <a:lvl1pPr algn="ctr" defTabSz="292100">
              <a:defRPr sz="900">
                <a:solidFill>
                  <a:srgbClr val="000000"/>
                </a:solidFill>
                <a:latin typeface="Helvetica Neue"/>
                <a:ea typeface="Helvetica Neue"/>
                <a:cs typeface="Helvetica Neue"/>
                <a:sym typeface="Helvetica Neue"/>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Hit-tech &amp; Science">
    <p:spTree>
      <p:nvGrpSpPr>
        <p:cNvPr id="1" name=""/>
        <p:cNvGrpSpPr/>
        <p:nvPr/>
      </p:nvGrpSpPr>
      <p:grpSpPr>
        <a:xfrm>
          <a:off x="0" y="0"/>
          <a:ext cx="0" cy="0"/>
          <a:chOff x="0" y="0"/>
          <a:chExt cx="0" cy="0"/>
        </a:xfrm>
      </p:grpSpPr>
      <p:sp>
        <p:nvSpPr>
          <p:cNvPr id="118" name="Parallellogram 2"/>
          <p:cNvSpPr/>
          <p:nvPr/>
        </p:nvSpPr>
        <p:spPr>
          <a:xfrm>
            <a:off x="9012200" y="-61879"/>
            <a:ext cx="3297243" cy="696800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21553"/>
                </a:moveTo>
                <a:lnTo>
                  <a:pt x="20921" y="89"/>
                </a:lnTo>
                <a:lnTo>
                  <a:pt x="21098" y="0"/>
                </a:lnTo>
                <a:lnTo>
                  <a:pt x="21600" y="21600"/>
                </a:lnTo>
                <a:lnTo>
                  <a:pt x="0" y="21553"/>
                </a:lnTo>
                <a:close/>
              </a:path>
            </a:pathLst>
          </a:custGeom>
          <a:gradFill>
            <a:gsLst>
              <a:gs pos="0">
                <a:srgbClr val="F6F8FC">
                  <a:alpha val="0"/>
                </a:srgbClr>
              </a:gs>
              <a:gs pos="84000">
                <a:srgbClr val="E30F7C"/>
              </a:gs>
            </a:gsLst>
            <a:lin ang="3600000"/>
          </a:gradFill>
          <a:ln w="12700">
            <a:miter lim="400000"/>
          </a:ln>
        </p:spPr>
        <p:txBody>
          <a:bodyPr lIns="45718" tIns="45718" rIns="45718" bIns="45718" anchor="ctr"/>
          <a:lstStyle/>
          <a:p>
            <a:pPr algn="ctr">
              <a:defRPr>
                <a:solidFill>
                  <a:srgbClr val="FFFFFF"/>
                </a:solidFill>
                <a:latin typeface="+mn-lt"/>
                <a:ea typeface="+mn-ea"/>
                <a:cs typeface="+mn-cs"/>
                <a:sym typeface="Calibri"/>
              </a:defRPr>
            </a:pPr>
          </a:p>
        </p:txBody>
      </p:sp>
      <p:grpSp>
        <p:nvGrpSpPr>
          <p:cNvPr id="121" name="Afbeelding 4"/>
          <p:cNvGrpSpPr/>
          <p:nvPr/>
        </p:nvGrpSpPr>
        <p:grpSpPr>
          <a:xfrm>
            <a:off x="6441393" y="908994"/>
            <a:ext cx="5040010" cy="5040012"/>
            <a:chOff x="0" y="-1"/>
            <a:chExt cx="5040009" cy="5040010"/>
          </a:xfrm>
        </p:grpSpPr>
        <p:sp>
          <p:nvSpPr>
            <p:cNvPr id="119" name="Vorm"/>
            <p:cNvSpPr/>
            <p:nvPr/>
          </p:nvSpPr>
          <p:spPr>
            <a:xfrm>
              <a:off x="-1" y="0"/>
              <a:ext cx="5040010" cy="5040010"/>
            </a:xfrm>
            <a:prstGeom prst="ellipse">
              <a:avLst/>
            </a:prstGeom>
            <a:solidFill>
              <a:srgbClr val="F36B30"/>
            </a:solidFill>
            <a:ln w="12700" cap="flat">
              <a:noFill/>
              <a:miter lim="400000"/>
            </a:ln>
            <a:effectLst/>
          </p:spPr>
          <p:txBody>
            <a:bodyPr wrap="square" lIns="45718" tIns="45718" rIns="45718" bIns="45718" numCol="1" anchor="ctr">
              <a:noAutofit/>
            </a:bodyPr>
            <a:lstStyle/>
            <a:p>
              <a:pPr>
                <a:defRPr>
                  <a:latin typeface="+mn-lt"/>
                  <a:ea typeface="+mn-ea"/>
                  <a:cs typeface="+mn-cs"/>
                  <a:sym typeface="Calibri"/>
                </a:defRPr>
              </a:pPr>
            </a:p>
          </p:txBody>
        </p:sp>
        <p:pic>
          <p:nvPicPr>
            <p:cNvPr id="120" name="image7.jpeg" descr="image7.jpeg"/>
            <p:cNvPicPr>
              <a:picLocks noChangeAspect="1"/>
            </p:cNvPicPr>
            <p:nvPr/>
          </p:nvPicPr>
          <p:blipFill>
            <a:blip r:embed="rId2">
              <a:extLst/>
            </a:blip>
            <a:srcRect l="0" t="0" r="1" b="1"/>
            <a:stretch>
              <a:fillRect/>
            </a:stretch>
          </p:blipFill>
          <p:spPr>
            <a:xfrm>
              <a:off x="-1" y="-2"/>
              <a:ext cx="5039916" cy="5039917"/>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cap="flat">
              <a:noFill/>
              <a:miter lim="400000"/>
            </a:ln>
            <a:effectLst/>
          </p:spPr>
        </p:pic>
      </p:grpSp>
      <p:sp>
        <p:nvSpPr>
          <p:cNvPr id="122" name="Hoofdtekst - niveau één…"/>
          <p:cNvSpPr txBox="1"/>
          <p:nvPr>
            <p:ph type="body" sz="half" idx="1"/>
          </p:nvPr>
        </p:nvSpPr>
        <p:spPr>
          <a:xfrm>
            <a:off x="854429" y="1619998"/>
            <a:ext cx="5027756" cy="4454529"/>
          </a:xfrm>
          <a:prstGeom prst="rect">
            <a:avLst/>
          </a:prstGeom>
        </p:spPr>
        <p:txBody>
          <a:bodyPr/>
          <a:lstStyle>
            <a:lvl1pPr>
              <a:defRPr sz="2000">
                <a:solidFill>
                  <a:srgbClr val="595959"/>
                </a:solidFill>
                <a:latin typeface="Tahoma"/>
                <a:ea typeface="Tahoma"/>
                <a:cs typeface="Tahoma"/>
                <a:sym typeface="Tahoma"/>
              </a:defRPr>
            </a:lvl1pPr>
            <a:lvl2pPr marL="685800" indent="-228600">
              <a:defRPr sz="2000">
                <a:solidFill>
                  <a:srgbClr val="595959"/>
                </a:solidFill>
                <a:latin typeface="Tahoma"/>
                <a:ea typeface="Tahoma"/>
                <a:cs typeface="Tahoma"/>
                <a:sym typeface="Tahoma"/>
              </a:defRPr>
            </a:lvl2pPr>
            <a:lvl3pPr marL="1143000" indent="-228600">
              <a:defRPr sz="2000">
                <a:solidFill>
                  <a:srgbClr val="595959"/>
                </a:solidFill>
                <a:latin typeface="Tahoma"/>
                <a:ea typeface="Tahoma"/>
                <a:cs typeface="Tahoma"/>
                <a:sym typeface="Tahoma"/>
              </a:defRPr>
            </a:lvl3pPr>
            <a:lvl4pPr marL="1600200" indent="-228600">
              <a:defRPr sz="2000">
                <a:solidFill>
                  <a:srgbClr val="595959"/>
                </a:solidFill>
                <a:latin typeface="Tahoma"/>
                <a:ea typeface="Tahoma"/>
                <a:cs typeface="Tahoma"/>
                <a:sym typeface="Tahoma"/>
              </a:defRPr>
            </a:lvl4pPr>
            <a:lvl5pPr marL="2057400" indent="-228600">
              <a:defRPr sz="2000">
                <a:solidFill>
                  <a:srgbClr val="595959"/>
                </a:solidFill>
                <a:latin typeface="Tahoma"/>
                <a:ea typeface="Tahoma"/>
                <a:cs typeface="Tahoma"/>
                <a:sym typeface="Tahoma"/>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123" name="Titeltekst"/>
          <p:cNvSpPr txBox="1"/>
          <p:nvPr>
            <p:ph type="title"/>
          </p:nvPr>
        </p:nvSpPr>
        <p:spPr>
          <a:xfrm>
            <a:off x="850403" y="915120"/>
            <a:ext cx="6256250" cy="550002"/>
          </a:xfrm>
          <a:prstGeom prst="rect">
            <a:avLst/>
          </a:prstGeom>
        </p:spPr>
        <p:txBody>
          <a:bodyPr/>
          <a:lstStyle>
            <a:lvl1pPr>
              <a:lnSpc>
                <a:spcPct val="110000"/>
              </a:lnSpc>
              <a:defRPr sz="2400">
                <a:solidFill>
                  <a:srgbClr val="595959"/>
                </a:solidFill>
              </a:defRPr>
            </a:lvl1pPr>
          </a:lstStyle>
          <a:p>
            <a:pPr/>
            <a:r>
              <a:t>Titeltekst</a:t>
            </a:r>
          </a:p>
        </p:txBody>
      </p:sp>
      <p:sp>
        <p:nvSpPr>
          <p:cNvPr id="124" name="Dianummer"/>
          <p:cNvSpPr txBox="1"/>
          <p:nvPr>
            <p:ph type="sldNum" sz="quarter" idx="2"/>
          </p:nvPr>
        </p:nvSpPr>
        <p:spPr>
          <a:xfrm>
            <a:off x="8478981" y="6232199"/>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Default">
    <p:spTree>
      <p:nvGrpSpPr>
        <p:cNvPr id="1" name=""/>
        <p:cNvGrpSpPr/>
        <p:nvPr/>
      </p:nvGrpSpPr>
      <p:grpSpPr>
        <a:xfrm>
          <a:off x="0" y="0"/>
          <a:ext cx="0" cy="0"/>
          <a:chOff x="0" y="0"/>
          <a:chExt cx="0" cy="0"/>
        </a:xfrm>
      </p:grpSpPr>
      <p:sp>
        <p:nvSpPr>
          <p:cNvPr id="131" name="Titeltekst"/>
          <p:cNvSpPr txBox="1"/>
          <p:nvPr>
            <p:ph type="title"/>
          </p:nvPr>
        </p:nvSpPr>
        <p:spPr>
          <a:xfrm>
            <a:off x="1188721" y="5177790"/>
            <a:ext cx="9814560" cy="1200152"/>
          </a:xfrm>
          <a:prstGeom prst="rect">
            <a:avLst/>
          </a:prstGeom>
        </p:spPr>
        <p:txBody>
          <a:bodyPr lIns="45718" tIns="45718" rIns="45718" bIns="45718"/>
          <a:lstStyle>
            <a:lvl1pPr>
              <a:defRPr sz="5700">
                <a:solidFill>
                  <a:srgbClr val="FFFFFF"/>
                </a:solidFill>
                <a:latin typeface="Gill Sans"/>
                <a:ea typeface="Gill Sans"/>
                <a:cs typeface="Gill Sans"/>
                <a:sym typeface="Gill Sans"/>
              </a:defRPr>
            </a:lvl1pPr>
          </a:lstStyle>
          <a:p>
            <a:pPr/>
            <a:r>
              <a:t>Titeltekst</a:t>
            </a:r>
          </a:p>
        </p:txBody>
      </p:sp>
      <p:sp>
        <p:nvSpPr>
          <p:cNvPr id="132" name="Dianummer"/>
          <p:cNvSpPr txBox="1"/>
          <p:nvPr>
            <p:ph type="sldNum" sz="quarter" idx="2"/>
          </p:nvPr>
        </p:nvSpPr>
        <p:spPr>
          <a:xfrm>
            <a:off x="8478978" y="6232199"/>
            <a:ext cx="258623" cy="248303"/>
          </a:xfrm>
          <a:prstGeom prst="rect">
            <a:avLst/>
          </a:prstGeom>
        </p:spPr>
        <p:txBody>
          <a:bodyPr lIns="45718" tIns="45718" rIns="45718" bIns="45718"/>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el en object">
    <p:spTree>
      <p:nvGrpSpPr>
        <p:cNvPr id="1" name=""/>
        <p:cNvGrpSpPr/>
        <p:nvPr/>
      </p:nvGrpSpPr>
      <p:grpSpPr>
        <a:xfrm>
          <a:off x="0" y="0"/>
          <a:ext cx="0" cy="0"/>
          <a:chOff x="0" y="0"/>
          <a:chExt cx="0" cy="0"/>
        </a:xfrm>
      </p:grpSpPr>
      <p:sp>
        <p:nvSpPr>
          <p:cNvPr id="20" name="Titeltekst"/>
          <p:cNvSpPr txBox="1"/>
          <p:nvPr>
            <p:ph type="title"/>
          </p:nvPr>
        </p:nvSpPr>
        <p:spPr>
          <a:prstGeom prst="rect">
            <a:avLst/>
          </a:prstGeom>
        </p:spPr>
        <p:txBody>
          <a:bodyPr/>
          <a:lstStyle/>
          <a:p>
            <a:pPr/>
            <a:r>
              <a:t>Titeltekst</a:t>
            </a:r>
          </a:p>
        </p:txBody>
      </p:sp>
      <p:sp>
        <p:nvSpPr>
          <p:cNvPr id="21" name="Hoofdtekst - niveau één…"/>
          <p:cNvSpPr txBox="1"/>
          <p:nvPr>
            <p:ph type="body" idx="1"/>
          </p:nvPr>
        </p:nvSpPr>
        <p:spPr>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22"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ekop">
    <p:spTree>
      <p:nvGrpSpPr>
        <p:cNvPr id="1" name=""/>
        <p:cNvGrpSpPr/>
        <p:nvPr/>
      </p:nvGrpSpPr>
      <p:grpSpPr>
        <a:xfrm>
          <a:off x="0" y="0"/>
          <a:ext cx="0" cy="0"/>
          <a:chOff x="0" y="0"/>
          <a:chExt cx="0" cy="0"/>
        </a:xfrm>
      </p:grpSpPr>
      <p:sp>
        <p:nvSpPr>
          <p:cNvPr id="29" name="Titeltekst"/>
          <p:cNvSpPr txBox="1"/>
          <p:nvPr>
            <p:ph type="title"/>
          </p:nvPr>
        </p:nvSpPr>
        <p:spPr>
          <a:xfrm>
            <a:off x="831850" y="1709738"/>
            <a:ext cx="10515600" cy="2852737"/>
          </a:xfrm>
          <a:prstGeom prst="rect">
            <a:avLst/>
          </a:prstGeom>
        </p:spPr>
        <p:txBody>
          <a:bodyPr anchor="b"/>
          <a:lstStyle>
            <a:lvl1pPr>
              <a:defRPr sz="6000"/>
            </a:lvl1pPr>
          </a:lstStyle>
          <a:p>
            <a:pPr/>
            <a:r>
              <a:t>Titeltekst</a:t>
            </a:r>
          </a:p>
        </p:txBody>
      </p:sp>
      <p:sp>
        <p:nvSpPr>
          <p:cNvPr id="30" name="Hoofdtekst - niveau één…"/>
          <p:cNvSpPr txBox="1"/>
          <p:nvPr>
            <p:ph type="body" sz="quarter" idx="1"/>
          </p:nvPr>
        </p:nvSpPr>
        <p:spPr>
          <a:xfrm>
            <a:off x="831850" y="4589462"/>
            <a:ext cx="10515600" cy="1500193"/>
          </a:xfrm>
          <a:prstGeom prst="rect">
            <a:avLst/>
          </a:prstGeom>
        </p:spPr>
        <p:txBody>
          <a:bodyPr/>
          <a:lstStyle>
            <a:lvl1pPr marL="0" indent="0">
              <a:buSzTx/>
              <a:buFontTx/>
              <a:buNone/>
              <a:defRPr sz="2400">
                <a:solidFill>
                  <a:srgbClr val="888888"/>
                </a:solidFill>
              </a:defRPr>
            </a:lvl1pPr>
            <a:lvl2pPr marL="0" indent="0">
              <a:buSzTx/>
              <a:buFontTx/>
              <a:buNone/>
              <a:defRPr sz="2400">
                <a:solidFill>
                  <a:srgbClr val="888888"/>
                </a:solidFill>
              </a:defRPr>
            </a:lvl2pPr>
            <a:lvl3pPr marL="0" indent="0">
              <a:buSzTx/>
              <a:buFontTx/>
              <a:buNone/>
              <a:defRPr sz="2400">
                <a:solidFill>
                  <a:srgbClr val="888888"/>
                </a:solidFill>
              </a:defRPr>
            </a:lvl3pPr>
            <a:lvl4pPr marL="0" indent="0">
              <a:buSzTx/>
              <a:buFontTx/>
              <a:buNone/>
              <a:defRPr sz="2400">
                <a:solidFill>
                  <a:srgbClr val="888888"/>
                </a:solidFill>
              </a:defRPr>
            </a:lvl4pPr>
            <a:lvl5pPr marL="0" indent="0">
              <a:buSzTx/>
              <a:buFontTx/>
              <a:buNone/>
              <a:defRPr sz="2400">
                <a:solidFill>
                  <a:srgbClr val="888888"/>
                </a:solidFill>
              </a:defRPr>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31"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van twee">
    <p:spTree>
      <p:nvGrpSpPr>
        <p:cNvPr id="1" name=""/>
        <p:cNvGrpSpPr/>
        <p:nvPr/>
      </p:nvGrpSpPr>
      <p:grpSpPr>
        <a:xfrm>
          <a:off x="0" y="0"/>
          <a:ext cx="0" cy="0"/>
          <a:chOff x="0" y="0"/>
          <a:chExt cx="0" cy="0"/>
        </a:xfrm>
      </p:grpSpPr>
      <p:sp>
        <p:nvSpPr>
          <p:cNvPr id="38" name="Titeltekst"/>
          <p:cNvSpPr txBox="1"/>
          <p:nvPr>
            <p:ph type="title"/>
          </p:nvPr>
        </p:nvSpPr>
        <p:spPr>
          <a:prstGeom prst="rect">
            <a:avLst/>
          </a:prstGeom>
        </p:spPr>
        <p:txBody>
          <a:bodyPr/>
          <a:lstStyle/>
          <a:p>
            <a:pPr/>
            <a:r>
              <a:t>Titeltekst</a:t>
            </a:r>
          </a:p>
        </p:txBody>
      </p:sp>
      <p:sp>
        <p:nvSpPr>
          <p:cNvPr id="39" name="Hoofdtekst - niveau één…"/>
          <p:cNvSpPr txBox="1"/>
          <p:nvPr>
            <p:ph type="body" sz="half" idx="1"/>
          </p:nvPr>
        </p:nvSpPr>
        <p:spPr>
          <a:xfrm>
            <a:off x="838200" y="1825625"/>
            <a:ext cx="5181600" cy="4351338"/>
          </a:xfrm>
          <a:prstGeom prst="rect">
            <a:avLst/>
          </a:prstGeom>
        </p:spPr>
        <p:txBody>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ergelijking">
    <p:spTree>
      <p:nvGrpSpPr>
        <p:cNvPr id="1" name=""/>
        <p:cNvGrpSpPr/>
        <p:nvPr/>
      </p:nvGrpSpPr>
      <p:grpSpPr>
        <a:xfrm>
          <a:off x="0" y="0"/>
          <a:ext cx="0" cy="0"/>
          <a:chOff x="0" y="0"/>
          <a:chExt cx="0" cy="0"/>
        </a:xfrm>
      </p:grpSpPr>
      <p:sp>
        <p:nvSpPr>
          <p:cNvPr id="47" name="Titeltekst"/>
          <p:cNvSpPr txBox="1"/>
          <p:nvPr>
            <p:ph type="title"/>
          </p:nvPr>
        </p:nvSpPr>
        <p:spPr>
          <a:xfrm>
            <a:off x="839787" y="365125"/>
            <a:ext cx="10515601" cy="1325563"/>
          </a:xfrm>
          <a:prstGeom prst="rect">
            <a:avLst/>
          </a:prstGeom>
        </p:spPr>
        <p:txBody>
          <a:bodyPr/>
          <a:lstStyle/>
          <a:p>
            <a:pPr/>
            <a:r>
              <a:t>Titeltekst</a:t>
            </a:r>
          </a:p>
        </p:txBody>
      </p:sp>
      <p:sp>
        <p:nvSpPr>
          <p:cNvPr id="48" name="Hoofdtekst - niveau één…"/>
          <p:cNvSpPr txBox="1"/>
          <p:nvPr>
            <p:ph type="body" sz="quarter" idx="1"/>
          </p:nvPr>
        </p:nvSpPr>
        <p:spPr>
          <a:xfrm>
            <a:off x="839787" y="1681163"/>
            <a:ext cx="5157790" cy="823918"/>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9" name="Tijdelijke aanduiding voor tekst 4"/>
          <p:cNvSpPr/>
          <p:nvPr>
            <p:ph type="body" sz="quarter" idx="21"/>
          </p:nvPr>
        </p:nvSpPr>
        <p:spPr>
          <a:xfrm>
            <a:off x="6172200" y="1681163"/>
            <a:ext cx="5183188" cy="823914"/>
          </a:xfrm>
          <a:prstGeom prst="rect">
            <a:avLst/>
          </a:prstGeom>
        </p:spPr>
        <p:txBody>
          <a:bodyPr anchor="b"/>
          <a:lstStyle/>
          <a:p>
            <a:pPr/>
          </a:p>
        </p:txBody>
      </p:sp>
      <p:sp>
        <p:nvSpPr>
          <p:cNvPr id="50"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lleen titel">
    <p:spTree>
      <p:nvGrpSpPr>
        <p:cNvPr id="1" name=""/>
        <p:cNvGrpSpPr/>
        <p:nvPr/>
      </p:nvGrpSpPr>
      <p:grpSpPr>
        <a:xfrm>
          <a:off x="0" y="0"/>
          <a:ext cx="0" cy="0"/>
          <a:chOff x="0" y="0"/>
          <a:chExt cx="0" cy="0"/>
        </a:xfrm>
      </p:grpSpPr>
      <p:sp>
        <p:nvSpPr>
          <p:cNvPr id="57" name="Titeltekst"/>
          <p:cNvSpPr txBox="1"/>
          <p:nvPr>
            <p:ph type="title"/>
          </p:nvPr>
        </p:nvSpPr>
        <p:spPr>
          <a:prstGeom prst="rect">
            <a:avLst/>
          </a:prstGeom>
        </p:spPr>
        <p:txBody>
          <a:bodyPr/>
          <a:lstStyle/>
          <a:p>
            <a:pPr/>
            <a:r>
              <a:t>Titeltekst</a:t>
            </a:r>
          </a:p>
        </p:txBody>
      </p:sp>
      <p:sp>
        <p:nvSpPr>
          <p:cNvPr id="58"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Leeg">
    <p:spTree>
      <p:nvGrpSpPr>
        <p:cNvPr id="1" name=""/>
        <p:cNvGrpSpPr/>
        <p:nvPr/>
      </p:nvGrpSpPr>
      <p:grpSpPr>
        <a:xfrm>
          <a:off x="0" y="0"/>
          <a:ext cx="0" cy="0"/>
          <a:chOff x="0" y="0"/>
          <a:chExt cx="0" cy="0"/>
        </a:xfrm>
      </p:grpSpPr>
      <p:sp>
        <p:nvSpPr>
          <p:cNvPr id="65" name="Dianummer"/>
          <p:cNvSpPr txBox="1"/>
          <p:nvPr>
            <p:ph type="sldNum" sz="quarter" idx="2"/>
          </p:nvPr>
        </p:nvSpPr>
        <p:spPr>
          <a:xfrm>
            <a:off x="11095181" y="6414762"/>
            <a:ext cx="258620" cy="248302"/>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Inhoud met bijschrift">
    <p:spTree>
      <p:nvGrpSpPr>
        <p:cNvPr id="1" name=""/>
        <p:cNvGrpSpPr/>
        <p:nvPr/>
      </p:nvGrpSpPr>
      <p:grpSpPr>
        <a:xfrm>
          <a:off x="0" y="0"/>
          <a:ext cx="0" cy="0"/>
          <a:chOff x="0" y="0"/>
          <a:chExt cx="0" cy="0"/>
        </a:xfrm>
      </p:grpSpPr>
      <p:sp>
        <p:nvSpPr>
          <p:cNvPr id="7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73" name="Hoofdtekst - niveau één…"/>
          <p:cNvSpPr txBox="1"/>
          <p:nvPr>
            <p:ph type="body" sz="half" idx="1"/>
          </p:nvPr>
        </p:nvSpPr>
        <p:spPr>
          <a:xfrm>
            <a:off x="5183187" y="987425"/>
            <a:ext cx="6172204"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74" name="Tijdelijke aanduiding voor tekst 3"/>
          <p:cNvSpPr/>
          <p:nvPr>
            <p:ph type="body" sz="quarter" idx="21"/>
          </p:nvPr>
        </p:nvSpPr>
        <p:spPr>
          <a:xfrm>
            <a:off x="839785" y="2057400"/>
            <a:ext cx="3932244" cy="3811588"/>
          </a:xfrm>
          <a:prstGeom prst="rect">
            <a:avLst/>
          </a:prstGeom>
        </p:spPr>
        <p:txBody>
          <a:bodyPr/>
          <a:lstStyle/>
          <a:p>
            <a:pPr/>
          </a:p>
        </p:txBody>
      </p:sp>
      <p:sp>
        <p:nvSpPr>
          <p:cNvPr id="7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fbeelding met bijschrift">
    <p:spTree>
      <p:nvGrpSpPr>
        <p:cNvPr id="1" name=""/>
        <p:cNvGrpSpPr/>
        <p:nvPr/>
      </p:nvGrpSpPr>
      <p:grpSpPr>
        <a:xfrm>
          <a:off x="0" y="0"/>
          <a:ext cx="0" cy="0"/>
          <a:chOff x="0" y="0"/>
          <a:chExt cx="0" cy="0"/>
        </a:xfrm>
      </p:grpSpPr>
      <p:sp>
        <p:nvSpPr>
          <p:cNvPr id="82" name="Titeltekst"/>
          <p:cNvSpPr txBox="1"/>
          <p:nvPr>
            <p:ph type="title"/>
          </p:nvPr>
        </p:nvSpPr>
        <p:spPr>
          <a:xfrm>
            <a:off x="839787" y="457200"/>
            <a:ext cx="3932240" cy="1600200"/>
          </a:xfrm>
          <a:prstGeom prst="rect">
            <a:avLst/>
          </a:prstGeom>
        </p:spPr>
        <p:txBody>
          <a:bodyPr anchor="b"/>
          <a:lstStyle>
            <a:lvl1pPr>
              <a:defRPr sz="3200"/>
            </a:lvl1pPr>
          </a:lstStyle>
          <a:p>
            <a:pPr/>
            <a:r>
              <a:t>Titeltekst</a:t>
            </a:r>
          </a:p>
        </p:txBody>
      </p:sp>
      <p:sp>
        <p:nvSpPr>
          <p:cNvPr id="83" name="Tijdelijke aanduiding voor afbeelding 2"/>
          <p:cNvSpPr/>
          <p:nvPr>
            <p:ph type="pic" sz="half" idx="21"/>
          </p:nvPr>
        </p:nvSpPr>
        <p:spPr>
          <a:xfrm>
            <a:off x="5183187" y="987425"/>
            <a:ext cx="6172204" cy="4873625"/>
          </a:xfrm>
          <a:prstGeom prst="rect">
            <a:avLst/>
          </a:prstGeom>
        </p:spPr>
        <p:txBody>
          <a:bodyPr lIns="91439" tIns="45719" rIns="91439" bIns="45719">
            <a:noAutofit/>
          </a:bodyPr>
          <a:lstStyle/>
          <a:p>
            <a:pPr/>
          </a:p>
        </p:txBody>
      </p:sp>
      <p:sp>
        <p:nvSpPr>
          <p:cNvPr id="84" name="Hoofdtekst - niveau één…"/>
          <p:cNvSpPr txBox="1"/>
          <p:nvPr>
            <p:ph type="body" sz="quarter" idx="1"/>
          </p:nvPr>
        </p:nvSpPr>
        <p:spPr>
          <a:xfrm>
            <a:off x="839787" y="2057400"/>
            <a:ext cx="3932240"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85" name="Dianumm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itelteks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Titeltekst</a:t>
            </a:r>
          </a:p>
        </p:txBody>
      </p:sp>
      <p:sp>
        <p:nvSpPr>
          <p:cNvPr id="3" name="Hoofdtekst - niveau één…"/>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Hoofdtekst - niveau één</a:t>
            </a:r>
          </a:p>
          <a:p>
            <a:pPr lvl="1"/>
            <a:r>
              <a:t>Hoofdtekst - niveau twee</a:t>
            </a:r>
          </a:p>
          <a:p>
            <a:pPr lvl="2"/>
            <a:r>
              <a:t>Hoofdtekst - niveau drie</a:t>
            </a:r>
          </a:p>
          <a:p>
            <a:pPr lvl="3"/>
            <a:r>
              <a:t>Hoofdtekst - niveau vier</a:t>
            </a:r>
          </a:p>
          <a:p>
            <a:pPr lvl="4"/>
            <a:r>
              <a:t>Hoofdtekst - niveau vijf</a:t>
            </a:r>
          </a:p>
        </p:txBody>
      </p:sp>
      <p:sp>
        <p:nvSpPr>
          <p:cNvPr id="4" name="Dianummer"/>
          <p:cNvSpPr txBox="1"/>
          <p:nvPr>
            <p:ph type="sldNum" sz="quarter" idx="2"/>
          </p:nvPr>
        </p:nvSpPr>
        <p:spPr>
          <a:xfrm>
            <a:off x="11095181" y="6414762"/>
            <a:ext cx="258620" cy="248301"/>
          </a:xfrm>
          <a:prstGeom prst="rect">
            <a:avLst/>
          </a:prstGeom>
          <a:ln w="12700">
            <a:miter lim="400000"/>
          </a:ln>
        </p:spPr>
        <p:txBody>
          <a:bodyPr wrap="none" lIns="45718" tIns="45718" rIns="45718" bIns="45718" anchor="ctr">
            <a:spAutoFit/>
          </a:bodyPr>
          <a:lstStyle>
            <a:lvl1pPr algn="r">
              <a:defRPr sz="1200">
                <a:solidFill>
                  <a:srgbClr val="888888"/>
                </a:solidFill>
                <a:latin typeface="+mn-lt"/>
                <a:ea typeface="+mn-ea"/>
                <a:cs typeface="+mn-cs"/>
                <a:sym typeface="Calibri"/>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2.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gif"/></Relationships>

</file>

<file path=ppt/slides/_rels/slide4.xml.rels><?xml version="1.0" encoding="UTF-8"?>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4.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png"/><Relationship Id="rId3" Type="http://schemas.openxmlformats.org/officeDocument/2006/relationships/image" Target="../media/image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tif"/></Relationships>

</file>

<file path=ppt/slides/_rels/slide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8.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2.tif"/><Relationship Id="rId3" Type="http://schemas.openxmlformats.org/officeDocument/2006/relationships/image" Target="../media/image3.tif"/><Relationship Id="rId4" Type="http://schemas.openxmlformats.org/officeDocument/2006/relationships/image" Target="../media/image4.tif"/><Relationship Id="rId5" Type="http://schemas.openxmlformats.org/officeDocument/2006/relationships/image" Target="../media/image5.tif"/></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1" name="Afbeelding 3" descr="Afbeelding 3"/>
          <p:cNvPicPr>
            <a:picLocks noChangeAspect="1"/>
          </p:cNvPicPr>
          <p:nvPr/>
        </p:nvPicPr>
        <p:blipFill>
          <a:blip r:embed="rId2">
            <a:extLst/>
          </a:blip>
          <a:srcRect l="0" t="0" r="16077" b="0"/>
          <a:stretch>
            <a:fillRect/>
          </a:stretch>
        </p:blipFill>
        <p:spPr>
          <a:xfrm>
            <a:off x="-636114" y="0"/>
            <a:ext cx="5755320" cy="6858001"/>
          </a:xfrm>
          <a:prstGeom prst="rect">
            <a:avLst/>
          </a:prstGeom>
          <a:ln w="12700">
            <a:miter lim="400000"/>
          </a:ln>
        </p:spPr>
      </p:pic>
      <p:grpSp>
        <p:nvGrpSpPr>
          <p:cNvPr id="144" name="Groepeer"/>
          <p:cNvGrpSpPr/>
          <p:nvPr/>
        </p:nvGrpSpPr>
        <p:grpSpPr>
          <a:xfrm>
            <a:off x="5656154" y="1353532"/>
            <a:ext cx="6176863" cy="4150931"/>
            <a:chOff x="-1" y="-1"/>
            <a:chExt cx="6176861" cy="4150929"/>
          </a:xfrm>
        </p:grpSpPr>
        <p:pic>
          <p:nvPicPr>
            <p:cNvPr id="142" name="Graphic 1" descr="Graphic 1"/>
            <p:cNvPicPr>
              <a:picLocks noChangeAspect="1"/>
            </p:cNvPicPr>
            <p:nvPr/>
          </p:nvPicPr>
          <p:blipFill>
            <a:blip r:embed="rId3">
              <a:extLst/>
            </a:blip>
            <a:stretch>
              <a:fillRect/>
            </a:stretch>
          </p:blipFill>
          <p:spPr>
            <a:xfrm>
              <a:off x="-2" y="-2"/>
              <a:ext cx="6176863" cy="2470753"/>
            </a:xfrm>
            <a:prstGeom prst="rect">
              <a:avLst/>
            </a:prstGeom>
            <a:ln w="12700" cap="flat">
              <a:noFill/>
              <a:miter lim="400000"/>
            </a:ln>
            <a:effectLst/>
          </p:spPr>
        </p:pic>
        <p:pic>
          <p:nvPicPr>
            <p:cNvPr id="143" name="image4.jpeg" descr="image4.jpeg"/>
            <p:cNvPicPr>
              <a:picLocks noChangeAspect="1"/>
            </p:cNvPicPr>
            <p:nvPr/>
          </p:nvPicPr>
          <p:blipFill>
            <a:blip r:embed="rId4">
              <a:extLst/>
            </a:blip>
            <a:stretch>
              <a:fillRect/>
            </a:stretch>
          </p:blipFill>
          <p:spPr>
            <a:xfrm>
              <a:off x="79754" y="2361918"/>
              <a:ext cx="6038670" cy="1789011"/>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2" name="Ontwerp eisen:…"/>
          <p:cNvSpPr txBox="1"/>
          <p:nvPr>
            <p:ph type="body" sz="half" idx="1"/>
          </p:nvPr>
        </p:nvSpPr>
        <p:spPr>
          <a:xfrm>
            <a:off x="735205" y="2487141"/>
            <a:ext cx="10515602" cy="3101054"/>
          </a:xfrm>
          <a:prstGeom prst="rect">
            <a:avLst/>
          </a:prstGeom>
        </p:spPr>
        <p:txBody>
          <a:bodyPr/>
          <a:lstStyle/>
          <a:p>
            <a:pPr marL="0" indent="0" defTabSz="12700">
              <a:lnSpc>
                <a:spcPct val="100000"/>
              </a:lnSpc>
              <a:spcBef>
                <a:spcPts val="0"/>
              </a:spcBef>
              <a:buSzTx/>
              <a:buNone/>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b="1" sz="3400">
                <a:latin typeface="Arial"/>
                <a:ea typeface="Arial"/>
                <a:cs typeface="Arial"/>
                <a:sym typeface="Arial"/>
              </a:defRPr>
            </a:pPr>
            <a:r>
              <a:t>Ontwerp eisen: </a:t>
            </a:r>
          </a:p>
          <a:p>
            <a:pPr marL="280736" indent="-280736"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400">
                <a:latin typeface="Arial"/>
                <a:ea typeface="Arial"/>
                <a:cs typeface="Arial"/>
                <a:sym typeface="Arial"/>
              </a:defRPr>
            </a:pPr>
            <a:r>
              <a:t>De lunch moet in je lunchbakje passen.</a:t>
            </a:r>
          </a:p>
          <a:p>
            <a:pPr marL="280736" indent="-280736"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400">
                <a:latin typeface="Arial"/>
                <a:ea typeface="Arial"/>
                <a:cs typeface="Arial"/>
                <a:sym typeface="Arial"/>
              </a:defRPr>
            </a:pPr>
            <a:r>
              <a:t>De robot moet je eten niet fijnknijpen.</a:t>
            </a:r>
          </a:p>
          <a:p>
            <a:pPr marL="280736" indent="-280736" defTabSz="12700">
              <a:lnSpc>
                <a:spcPct val="100000"/>
              </a:lnSpc>
              <a:spcBef>
                <a:spcPts val="0"/>
              </a:spcBef>
              <a:buFontTx/>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3400">
                <a:latin typeface="Arial"/>
                <a:ea typeface="Arial"/>
                <a:cs typeface="Arial"/>
                <a:sym typeface="Arial"/>
              </a:defRPr>
            </a:pPr>
            <a:r>
              <a:t>Bedenk bij het ontwerpen welke dingen de robot allemaal moet kunnen (smeren, snijden, schillen, enz.) </a:t>
            </a:r>
          </a:p>
        </p:txBody>
      </p:sp>
      <p:sp>
        <p:nvSpPr>
          <p:cNvPr id="173" name="Opdracht:…"/>
          <p:cNvSpPr txBox="1"/>
          <p:nvPr/>
        </p:nvSpPr>
        <p:spPr>
          <a:xfrm>
            <a:off x="838199" y="633975"/>
            <a:ext cx="10515601" cy="204698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lnSpc>
                <a:spcPct val="90000"/>
              </a:lnSpc>
              <a:spcBef>
                <a:spcPts val="1000"/>
              </a:spcBef>
              <a:defRPr b="1" sz="3400">
                <a:latin typeface="Arial"/>
                <a:ea typeface="Arial"/>
                <a:cs typeface="Arial"/>
                <a:sym typeface="Arial"/>
              </a:defRPr>
            </a:pPr>
            <a:r>
              <a:t>Opdracht: </a:t>
            </a:r>
          </a:p>
          <a:p>
            <a:pPr>
              <a:lnSpc>
                <a:spcPct val="90000"/>
              </a:lnSpc>
              <a:spcBef>
                <a:spcPts val="1000"/>
              </a:spcBef>
              <a:defRPr sz="3400">
                <a:latin typeface="Arial"/>
                <a:ea typeface="Arial"/>
                <a:cs typeface="Arial"/>
                <a:sym typeface="Arial"/>
              </a:defRPr>
            </a:pPr>
            <a:r>
              <a:t>Ontwerp een robot die je lunch in kan pakken</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6" name="Zeven werelden van techniek"/>
          <p:cNvSpPr txBox="1"/>
          <p:nvPr/>
        </p:nvSpPr>
        <p:spPr>
          <a:xfrm>
            <a:off x="3400742" y="6134603"/>
            <a:ext cx="5390512" cy="548041"/>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3200">
                <a:solidFill>
                  <a:srgbClr val="49539F"/>
                </a:solidFill>
                <a:latin typeface="Arial"/>
                <a:ea typeface="Arial"/>
                <a:cs typeface="Arial"/>
                <a:sym typeface="Arial"/>
              </a:defRPr>
            </a:lvl1pPr>
          </a:lstStyle>
          <a:p>
            <a:pPr/>
            <a:r>
              <a:t>Zeven werelden van techniek</a:t>
            </a:r>
          </a:p>
        </p:txBody>
      </p:sp>
      <p:pic>
        <p:nvPicPr>
          <p:cNvPr id="147" name="Voeding en Natuur icoon.pdf" descr="Voeding en Natuur icoon.pdf"/>
          <p:cNvPicPr>
            <a:picLocks noChangeAspect="1"/>
          </p:cNvPicPr>
          <p:nvPr/>
        </p:nvPicPr>
        <p:blipFill>
          <a:blip r:embed="rId3">
            <a:extLst/>
          </a:blip>
          <a:stretch>
            <a:fillRect/>
          </a:stretch>
        </p:blipFill>
        <p:spPr>
          <a:xfrm>
            <a:off x="2023811" y="269021"/>
            <a:ext cx="8144377" cy="5611985"/>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Titel 1"/>
          <p:cNvSpPr txBox="1"/>
          <p:nvPr>
            <p:ph type="title"/>
          </p:nvPr>
        </p:nvSpPr>
        <p:spPr>
          <a:xfrm>
            <a:off x="1188721" y="5177790"/>
            <a:ext cx="9814560" cy="1200152"/>
          </a:xfrm>
          <a:prstGeom prst="rect">
            <a:avLst/>
          </a:prstGeom>
        </p:spPr>
        <p:txBody>
          <a:bodyPr/>
          <a:lstStyle/>
          <a:p>
            <a:pPr/>
          </a:p>
        </p:txBody>
      </p:sp>
      <p:pic>
        <p:nvPicPr>
          <p:cNvPr id="152" name="Afbeelding 3" descr="Afbeelding 3"/>
          <p:cNvPicPr>
            <a:picLocks noChangeAspect="0"/>
          </p:cNvPicPr>
          <p:nvPr/>
        </p:nvPicPr>
        <p:blipFill>
          <a:blip r:embed="rId2">
            <a:extLst/>
          </a:blip>
          <a:stretch>
            <a:fillRect/>
          </a:stretch>
        </p:blipFill>
        <p:spPr>
          <a:xfrm>
            <a:off x="0" y="-3"/>
            <a:ext cx="12192000" cy="684628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4" name="Titel 1"/>
          <p:cNvSpPr txBox="1"/>
          <p:nvPr>
            <p:ph type="title"/>
          </p:nvPr>
        </p:nvSpPr>
        <p:spPr>
          <a:xfrm>
            <a:off x="1188721" y="5177790"/>
            <a:ext cx="9814560" cy="1200152"/>
          </a:xfrm>
          <a:prstGeom prst="rect">
            <a:avLst/>
          </a:prstGeom>
        </p:spPr>
        <p:txBody>
          <a:bodyPr/>
          <a:lstStyle/>
          <a:p>
            <a:pPr/>
          </a:p>
        </p:txBody>
      </p:sp>
      <p:pic>
        <p:nvPicPr>
          <p:cNvPr id="155" name="Pick and Place, Packaging Applications with Soft Robotics (video)" descr="Pick and Place, Packaging Applications with Soft Robotics (video)"/>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0" y="0"/>
            <a:ext cx="12192000" cy="685800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13058" fill="hold"/>
                                        <p:tgtEl>
                                          <p:spTgt spid="155"/>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155"/>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155"/>
                </p:tgtEl>
              </p:cMediaNode>
            </p:video>
            <p:seq concurrent="1" prevAc="none" nextAc="seek">
              <p:cTn id="12" evtFilter="cancelBubble" nodeType="interactiveSeq" restart="whenNotActive" fill="hold">
                <p:stCondLst>
                  <p:cond delay="0" evt="onClick">
                    <p:tgtEl>
                      <p:spTgt spid="155"/>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155"/>
                                        </p:tgtEl>
                                      </p:cBhvr>
                                    </p:cmd>
                                  </p:childTnLst>
                                </p:cTn>
                              </p:par>
                            </p:childTnLst>
                          </p:cTn>
                        </p:par>
                      </p:childTnLst>
                    </p:cTn>
                  </p:par>
                </p:childTnLst>
              </p:cTn>
              <p:nextCondLst>
                <p:cond delay="0" evt="onClick">
                  <p:tgtEl>
                    <p:spTgt spid="15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7" name="Driehoek 40"/>
          <p:cNvSpPr/>
          <p:nvPr/>
        </p:nvSpPr>
        <p:spPr>
          <a:xfrm rot="16200000">
            <a:off x="7378557" y="5099523"/>
            <a:ext cx="1624033" cy="495227"/>
          </a:xfrm>
          <a:prstGeom prst="triangle">
            <a:avLst/>
          </a:prstGeom>
          <a:solidFill>
            <a:srgbClr val="FFFFFF"/>
          </a:solidFill>
          <a:ln w="12700">
            <a:miter lim="400000"/>
          </a:ln>
        </p:spPr>
        <p:txBody>
          <a:bodyPr lIns="45718" tIns="45718" rIns="45718" bIns="45718"/>
          <a:lstStyle/>
          <a:p>
            <a:pPr defTabSz="822960">
              <a:defRPr sz="1000">
                <a:latin typeface="Gill Sans"/>
                <a:ea typeface="Gill Sans"/>
                <a:cs typeface="Gill Sans"/>
                <a:sym typeface="Gill Sans"/>
              </a:defRPr>
            </a:pPr>
          </a:p>
        </p:txBody>
      </p:sp>
      <p:pic>
        <p:nvPicPr>
          <p:cNvPr id="158" name="Afbeelding 1" descr="Afbeelding 1"/>
          <p:cNvPicPr>
            <a:picLocks noChangeAspect="1"/>
          </p:cNvPicPr>
          <p:nvPr/>
        </p:nvPicPr>
        <p:blipFill>
          <a:blip r:embed="rId2">
            <a:extLst/>
          </a:blip>
          <a:stretch>
            <a:fillRect/>
          </a:stretch>
        </p:blipFill>
        <p:spPr>
          <a:xfrm>
            <a:off x="0" y="0"/>
            <a:ext cx="5273246" cy="6858000"/>
          </a:xfrm>
          <a:prstGeom prst="rect">
            <a:avLst/>
          </a:prstGeom>
          <a:ln w="12700">
            <a:miter lim="400000"/>
          </a:ln>
        </p:spPr>
      </p:pic>
      <p:pic>
        <p:nvPicPr>
          <p:cNvPr id="159" name="Afbeelding 2" descr="Afbeelding 2"/>
          <p:cNvPicPr>
            <a:picLocks noChangeAspect="1"/>
          </p:cNvPicPr>
          <p:nvPr/>
        </p:nvPicPr>
        <p:blipFill>
          <a:blip r:embed="rId3">
            <a:extLst/>
          </a:blip>
          <a:stretch>
            <a:fillRect/>
          </a:stretch>
        </p:blipFill>
        <p:spPr>
          <a:xfrm>
            <a:off x="6051005" y="0"/>
            <a:ext cx="6126482" cy="6858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1" name="Afbeelding" descr="Afbeelding"/>
          <p:cNvPicPr>
            <a:picLocks noChangeAspect="1"/>
          </p:cNvPicPr>
          <p:nvPr/>
        </p:nvPicPr>
        <p:blipFill>
          <a:blip r:embed="rId2">
            <a:extLst/>
          </a:blip>
          <a:stretch>
            <a:fillRect/>
          </a:stretch>
        </p:blipFill>
        <p:spPr>
          <a:xfrm rot="16200000">
            <a:off x="2537005" y="-1775775"/>
            <a:ext cx="7018888" cy="1047595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3" name="Afbeelding 4" descr="Afbeelding 4"/>
          <p:cNvPicPr>
            <a:picLocks noChangeAspect="1"/>
          </p:cNvPicPr>
          <p:nvPr/>
        </p:nvPicPr>
        <p:blipFill>
          <a:blip r:embed="rId2">
            <a:extLst/>
          </a:blip>
          <a:stretch>
            <a:fillRect/>
          </a:stretch>
        </p:blipFill>
        <p:spPr>
          <a:xfrm>
            <a:off x="2271484" y="398071"/>
            <a:ext cx="7649031" cy="6061858"/>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5" name="Afbeelding 3" descr="Afbeelding 3"/>
          <p:cNvPicPr>
            <a:picLocks noChangeAspect="1"/>
          </p:cNvPicPr>
          <p:nvPr/>
        </p:nvPicPr>
        <p:blipFill>
          <a:blip r:embed="rId2">
            <a:extLst/>
          </a:blip>
          <a:stretch>
            <a:fillRect/>
          </a:stretch>
        </p:blipFill>
        <p:spPr>
          <a:xfrm>
            <a:off x="0" y="-589220"/>
            <a:ext cx="12192000" cy="813302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7" name="Afbeelding" descr="Afbeelding"/>
          <p:cNvPicPr>
            <a:picLocks noChangeAspect="1"/>
          </p:cNvPicPr>
          <p:nvPr/>
        </p:nvPicPr>
        <p:blipFill>
          <a:blip r:embed="rId2">
            <a:extLst/>
          </a:blip>
          <a:srcRect l="0" t="16038" r="0" b="0"/>
          <a:stretch>
            <a:fillRect/>
          </a:stretch>
        </p:blipFill>
        <p:spPr>
          <a:xfrm>
            <a:off x="3545" y="-39192"/>
            <a:ext cx="5592752" cy="3391396"/>
          </a:xfrm>
          <a:prstGeom prst="rect">
            <a:avLst/>
          </a:prstGeom>
          <a:ln w="12700">
            <a:miter lim="400000"/>
          </a:ln>
        </p:spPr>
      </p:pic>
      <p:pic>
        <p:nvPicPr>
          <p:cNvPr id="168" name="Afbeelding" descr="Afbeelding"/>
          <p:cNvPicPr>
            <a:picLocks noChangeAspect="1"/>
          </p:cNvPicPr>
          <p:nvPr/>
        </p:nvPicPr>
        <p:blipFill>
          <a:blip r:embed="rId3">
            <a:extLst/>
          </a:blip>
          <a:stretch>
            <a:fillRect/>
          </a:stretch>
        </p:blipFill>
        <p:spPr>
          <a:xfrm>
            <a:off x="5508897" y="-1299574"/>
            <a:ext cx="6737392" cy="5912062"/>
          </a:xfrm>
          <a:prstGeom prst="rect">
            <a:avLst/>
          </a:prstGeom>
          <a:ln w="12700">
            <a:miter lim="400000"/>
          </a:ln>
        </p:spPr>
      </p:pic>
      <p:pic>
        <p:nvPicPr>
          <p:cNvPr id="169" name="Afbeelding" descr="Afbeelding"/>
          <p:cNvPicPr>
            <a:picLocks noChangeAspect="1"/>
          </p:cNvPicPr>
          <p:nvPr/>
        </p:nvPicPr>
        <p:blipFill>
          <a:blip r:embed="rId4">
            <a:extLst/>
          </a:blip>
          <a:stretch>
            <a:fillRect/>
          </a:stretch>
        </p:blipFill>
        <p:spPr>
          <a:xfrm>
            <a:off x="21460" y="3243288"/>
            <a:ext cx="5484055" cy="3653904"/>
          </a:xfrm>
          <a:prstGeom prst="rect">
            <a:avLst/>
          </a:prstGeom>
          <a:ln w="12700">
            <a:miter lim="400000"/>
          </a:ln>
        </p:spPr>
      </p:pic>
      <p:pic>
        <p:nvPicPr>
          <p:cNvPr id="170" name="Afbeelding" descr="Afbeelding"/>
          <p:cNvPicPr>
            <a:picLocks noChangeAspect="1"/>
          </p:cNvPicPr>
          <p:nvPr/>
        </p:nvPicPr>
        <p:blipFill>
          <a:blip r:embed="rId5">
            <a:extLst/>
          </a:blip>
          <a:srcRect l="0" t="0" r="0" b="23701"/>
          <a:stretch>
            <a:fillRect/>
          </a:stretch>
        </p:blipFill>
        <p:spPr>
          <a:xfrm>
            <a:off x="5504353" y="3633539"/>
            <a:ext cx="6746311" cy="320159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