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Override PartName="/ppt/notesSlides/notesSlide1.xml" ContentType="application/vnd.openxmlformats-officedocument.presentationml.notesSlide+xml"/>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media1.mp4" ContentType="video/unknown"/>
  <Override PartName="/ppt/media/image16.jpeg" ContentType="image/jpeg"/>
  <Override PartName="/ppt/media/image17.jpeg" ContentType="image/jpeg"/>
  <Override PartName="/ppt/media/image18.jpeg" ContentType="image/jpeg"/>
  <Override PartName="/ppt/media/image1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4" name="Shape 104"/>
          <p:cNvSpPr/>
          <p:nvPr>
            <p:ph type="sldImg"/>
          </p:nvPr>
        </p:nvSpPr>
        <p:spPr>
          <a:xfrm>
            <a:off x="1143000" y="685800"/>
            <a:ext cx="4572000" cy="3429000"/>
          </a:xfrm>
          <a:prstGeom prst="rect">
            <a:avLst/>
          </a:prstGeom>
        </p:spPr>
        <p:txBody>
          <a:bodyPr/>
          <a:lstStyle/>
          <a:p>
            <a:pPr/>
          </a:p>
        </p:txBody>
      </p:sp>
      <p:sp>
        <p:nvSpPr>
          <p:cNvPr id="105" name="Shape 105"/>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2" name="Shape 112"/>
          <p:cNvSpPr/>
          <p:nvPr>
            <p:ph type="sldImg"/>
          </p:nvPr>
        </p:nvSpPr>
        <p:spPr>
          <a:prstGeom prst="rect">
            <a:avLst/>
          </a:prstGeom>
        </p:spPr>
        <p:txBody>
          <a:bodyPr/>
          <a:lstStyle/>
          <a:p>
            <a:pPr/>
          </a:p>
        </p:txBody>
      </p:sp>
      <p:sp>
        <p:nvSpPr>
          <p:cNvPr id="113" name="Shape 113"/>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70"/>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Mens &amp; Gezondheid">
    <p:spTree>
      <p:nvGrpSpPr>
        <p:cNvPr id="1" name=""/>
        <p:cNvGrpSpPr/>
        <p:nvPr/>
      </p:nvGrpSpPr>
      <p:grpSpPr>
        <a:xfrm>
          <a:off x="0" y="0"/>
          <a:ext cx="0" cy="0"/>
          <a:chOff x="0" y="0"/>
          <a:chExt cx="0" cy="0"/>
        </a:xfrm>
      </p:grpSpPr>
      <p:sp>
        <p:nvSpPr>
          <p:cNvPr id="92" name="Parallellogram 2"/>
          <p:cNvSpPr/>
          <p:nvPr/>
        </p:nvSpPr>
        <p:spPr>
          <a:xfrm>
            <a:off x="9012200" y="-61881"/>
            <a:ext cx="3297247" cy="69680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2FBC8E"/>
              </a:gs>
            </a:gsLst>
            <a:lin ang="3600000"/>
          </a:gradFill>
          <a:ln w="12700">
            <a:miter lim="400000"/>
          </a:ln>
        </p:spPr>
        <p:txBody>
          <a:bodyPr lIns="45718" tIns="45718" rIns="45718" bIns="45718" anchor="ctr"/>
          <a:lstStyle/>
          <a:p>
            <a:pPr algn="ctr">
              <a:defRPr>
                <a:solidFill>
                  <a:srgbClr val="FFFFFF"/>
                </a:solidFill>
                <a:latin typeface="+mj-lt"/>
                <a:ea typeface="+mj-ea"/>
                <a:cs typeface="+mj-cs"/>
                <a:sym typeface="Calibri"/>
              </a:defRPr>
            </a:pPr>
          </a:p>
        </p:txBody>
      </p:sp>
      <p:grpSp>
        <p:nvGrpSpPr>
          <p:cNvPr id="95" name="Afbeelding 4"/>
          <p:cNvGrpSpPr/>
          <p:nvPr/>
        </p:nvGrpSpPr>
        <p:grpSpPr>
          <a:xfrm>
            <a:off x="6441388" y="908987"/>
            <a:ext cx="5040022" cy="5040027"/>
            <a:chOff x="0" y="-1"/>
            <a:chExt cx="5040021" cy="5040025"/>
          </a:xfrm>
        </p:grpSpPr>
        <p:sp>
          <p:nvSpPr>
            <p:cNvPr id="93" name="Vorm"/>
            <p:cNvSpPr/>
            <p:nvPr/>
          </p:nvSpPr>
          <p:spPr>
            <a:xfrm>
              <a:off x="0" y="-1"/>
              <a:ext cx="5040021" cy="5040025"/>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j-lt"/>
                  <a:ea typeface="+mj-ea"/>
                  <a:cs typeface="+mj-cs"/>
                  <a:sym typeface="Calibri"/>
                </a:defRPr>
              </a:pPr>
            </a:p>
          </p:txBody>
        </p:sp>
        <p:pic>
          <p:nvPicPr>
            <p:cNvPr id="94" name="image1.jpeg" descr="image1.jpeg"/>
            <p:cNvPicPr>
              <a:picLocks noChangeAspect="1"/>
            </p:cNvPicPr>
            <p:nvPr/>
          </p:nvPicPr>
          <p:blipFill>
            <a:blip r:embed="rId2">
              <a:extLst/>
            </a:blip>
            <a:srcRect l="0" t="0"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96"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97" name="Titeltekst"/>
          <p:cNvSpPr txBox="1"/>
          <p:nvPr>
            <p:ph type="title"/>
          </p:nvPr>
        </p:nvSpPr>
        <p:spPr>
          <a:xfrm>
            <a:off x="850403" y="915120"/>
            <a:ext cx="6256250" cy="550004"/>
          </a:xfrm>
          <a:prstGeom prst="rect">
            <a:avLst/>
          </a:prstGeom>
        </p:spPr>
        <p:txBody>
          <a:bodyPr/>
          <a:lstStyle>
            <a:lvl1pPr>
              <a:lnSpc>
                <a:spcPct val="110000"/>
              </a:lnSpc>
              <a:defRPr sz="2400">
                <a:solidFill>
                  <a:srgbClr val="595959"/>
                </a:solidFill>
              </a:defRPr>
            </a:lvl1pPr>
          </a:lstStyle>
          <a:p>
            <a:pPr/>
            <a:r>
              <a:t>Titeltekst</a:t>
            </a:r>
          </a:p>
        </p:txBody>
      </p:sp>
      <p:sp>
        <p:nvSpPr>
          <p:cNvPr id="98" name="Dianummer"/>
          <p:cNvSpPr txBox="1"/>
          <p:nvPr>
            <p:ph type="sldNum" sz="quarter" idx="2"/>
          </p:nvPr>
        </p:nvSpPr>
        <p:spPr>
          <a:xfrm>
            <a:off x="8478982" y="6232200"/>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5"/>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20"/>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2" y="2057400"/>
            <a:ext cx="3932251"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1"/>
            <a:ext cx="258620" cy="248302"/>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8.jpeg"/><Relationship Id="rId8" Type="http://schemas.openxmlformats.org/officeDocument/2006/relationships/image" Target="../media/image9.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 Id="rId3" Type="http://schemas.openxmlformats.org/officeDocument/2006/relationships/image" Target="../media/image1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3.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eg"/><Relationship Id="rId3" Type="http://schemas.openxmlformats.org/officeDocument/2006/relationships/image" Target="../media/image17.jpeg"/><Relationship Id="rId4" Type="http://schemas.openxmlformats.org/officeDocument/2006/relationships/image" Target="../media/image4.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 Id="rId3" Type="http://schemas.openxmlformats.org/officeDocument/2006/relationships/image" Target="../media/image19.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 Id="rId3" Type="http://schemas.openxmlformats.org/officeDocument/2006/relationships/image" Target="../media/image15.jpeg"/><Relationship Id="rId4" Type="http://schemas.openxmlformats.org/officeDocument/2006/relationships/image" Target="../media/image18.jpeg"/><Relationship Id="rId5"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07" name="Graphic 1" descr="Graphic 1"/>
          <p:cNvPicPr>
            <a:picLocks noChangeAspect="1"/>
          </p:cNvPicPr>
          <p:nvPr/>
        </p:nvPicPr>
        <p:blipFill>
          <a:blip r:embed="rId2">
            <a:extLst/>
          </a:blip>
          <a:stretch>
            <a:fillRect/>
          </a:stretch>
        </p:blipFill>
        <p:spPr>
          <a:xfrm>
            <a:off x="643467" y="2370665"/>
            <a:ext cx="5291667" cy="2116668"/>
          </a:xfrm>
          <a:prstGeom prst="rect">
            <a:avLst/>
          </a:prstGeom>
          <a:ln w="12700">
            <a:miter lim="400000"/>
          </a:ln>
        </p:spPr>
      </p:pic>
      <p:pic>
        <p:nvPicPr>
          <p:cNvPr id="108" name="Afbeelding 2" descr="Afbeelding 2"/>
          <p:cNvPicPr>
            <a:picLocks noChangeAspect="1"/>
          </p:cNvPicPr>
          <p:nvPr/>
        </p:nvPicPr>
        <p:blipFill>
          <a:blip r:embed="rId3">
            <a:extLst/>
          </a:blip>
          <a:stretch>
            <a:fillRect/>
          </a:stretch>
        </p:blipFill>
        <p:spPr>
          <a:xfrm>
            <a:off x="6256863" y="2641863"/>
            <a:ext cx="5291669" cy="1574272"/>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5" name="Ontwerp eisen:…"/>
          <p:cNvSpPr txBox="1"/>
          <p:nvPr>
            <p:ph type="body" idx="1"/>
          </p:nvPr>
        </p:nvSpPr>
        <p:spPr>
          <a:xfrm>
            <a:off x="838200" y="2085698"/>
            <a:ext cx="10515601" cy="4210585"/>
          </a:xfrm>
          <a:prstGeom prst="rect">
            <a:avLst/>
          </a:prstGeom>
        </p:spPr>
        <p:txBody>
          <a:bodyPr/>
          <a:lstStyle/>
          <a:p>
            <a:pPr marL="0" indent="0" defTabSz="12700">
              <a:lnSpc>
                <a:spcPct val="100000"/>
              </a:lnSpc>
              <a:spcBef>
                <a:spcPts val="0"/>
              </a:spcBef>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Stap 1: Ontwerpschets: Wat kan jullie robotarm? Overleg samen en maak een schets.</a:t>
            </a:r>
          </a:p>
          <a:p>
            <a:pPr marL="0" indent="0" defTabSz="12700">
              <a:lnSpc>
                <a:spcPct val="100000"/>
              </a:lnSpc>
              <a:spcBef>
                <a:spcPts val="0"/>
              </a:spcBef>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p>
          <a:p>
            <a:pPr marL="0" indent="0" defTabSz="12700">
              <a:lnSpc>
                <a:spcPct val="100000"/>
              </a:lnSpc>
              <a:spcBef>
                <a:spcPts val="0"/>
              </a:spcBef>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Stap 2: Ontwerp uitvoeren: Maak een tekening van jullie ontwerp.</a:t>
            </a:r>
          </a:p>
          <a:p>
            <a:pPr marL="0" indent="0" defTabSz="12700">
              <a:lnSpc>
                <a:spcPct val="100000"/>
              </a:lnSpc>
              <a:spcBef>
                <a:spcPts val="0"/>
              </a:spcBef>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p>
          <a:p>
            <a:pPr marL="0" indent="0" defTabSz="12700">
              <a:lnSpc>
                <a:spcPct val="100000"/>
              </a:lnSpc>
              <a:spcBef>
                <a:spcPts val="0"/>
              </a:spcBef>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Stap 3: Testen en bijstellen: Laat je ontwerp aan een ander groepje zien en vertel wat hij moet kunnen.</a:t>
            </a:r>
          </a:p>
          <a:p>
            <a:pPr marL="0" indent="0" defTabSz="12700">
              <a:lnSpc>
                <a:spcPct val="100000"/>
              </a:lnSpc>
              <a:spcBef>
                <a:spcPts val="0"/>
              </a:spcBef>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p>
          <a:p>
            <a:pPr marL="0" indent="0" defTabSz="12700">
              <a:lnSpc>
                <a:spcPct val="100000"/>
              </a:lnSpc>
              <a:spcBef>
                <a:spcPts val="0"/>
              </a:spcBef>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latin typeface="Arial"/>
                <a:ea typeface="Arial"/>
                <a:cs typeface="Arial"/>
                <a:sym typeface="Arial"/>
              </a:defRPr>
            </a:pPr>
            <a:r>
              <a:t>Stap 4: Presenteren: Vertel voor de klas over jullie robotarm en hoe jullie op dit idee zijn gekomen.</a:t>
            </a:r>
          </a:p>
        </p:txBody>
      </p:sp>
      <p:sp>
        <p:nvSpPr>
          <p:cNvPr id="146" name="Opdracht:…"/>
          <p:cNvSpPr txBox="1"/>
          <p:nvPr/>
        </p:nvSpPr>
        <p:spPr>
          <a:xfrm>
            <a:off x="838199" y="633975"/>
            <a:ext cx="10515601" cy="114385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lnSpc>
                <a:spcPct val="90000"/>
              </a:lnSpc>
              <a:spcBef>
                <a:spcPts val="1000"/>
              </a:spcBef>
              <a:defRPr b="1" sz="2800">
                <a:latin typeface="Arial"/>
                <a:ea typeface="Arial"/>
                <a:cs typeface="Arial"/>
                <a:sym typeface="Arial"/>
              </a:defRPr>
            </a:pPr>
            <a:r>
              <a:t>Opdracht: </a:t>
            </a:r>
          </a:p>
          <a:p>
            <a:pPr>
              <a:lnSpc>
                <a:spcPct val="90000"/>
              </a:lnSpc>
              <a:spcBef>
                <a:spcPts val="1000"/>
              </a:spcBef>
              <a:defRPr sz="2800">
                <a:latin typeface="Arial"/>
                <a:ea typeface="Arial"/>
                <a:cs typeface="Arial"/>
                <a:sym typeface="Arial"/>
              </a:defRPr>
            </a:pPr>
            <a:r>
              <a:t>Ontwerp je eigen robotarm</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0"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11" name="Mens en gezondheid icoon.pdf" descr="Mens en gezondheid icoon.pdf"/>
          <p:cNvPicPr>
            <a:picLocks noChangeAspect="1"/>
          </p:cNvPicPr>
          <p:nvPr/>
        </p:nvPicPr>
        <p:blipFill>
          <a:blip r:embed="rId3">
            <a:extLst/>
          </a:blip>
          <a:stretch>
            <a:fillRect/>
          </a:stretch>
        </p:blipFill>
        <p:spPr>
          <a:xfrm>
            <a:off x="2216617" y="148895"/>
            <a:ext cx="7758764" cy="5854918"/>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5" name="26_53d93749f5_NOS-Ziekenhuis-Dordrecht-095.jpg" descr="26_53d93749f5_NOS-Ziekenhuis-Dordrecht-095.jpg"/>
          <p:cNvPicPr>
            <a:picLocks noChangeAspect="1"/>
          </p:cNvPicPr>
          <p:nvPr/>
        </p:nvPicPr>
        <p:blipFill>
          <a:blip r:embed="rId2">
            <a:extLst/>
          </a:blip>
          <a:srcRect l="14080" t="0" r="38473" b="0"/>
          <a:stretch>
            <a:fillRect/>
          </a:stretch>
        </p:blipFill>
        <p:spPr>
          <a:xfrm>
            <a:off x="-2531" y="-8517"/>
            <a:ext cx="3534791" cy="2483369"/>
          </a:xfrm>
          <a:prstGeom prst="rect">
            <a:avLst/>
          </a:prstGeom>
          <a:ln w="12700">
            <a:miter lim="400000"/>
          </a:ln>
        </p:spPr>
      </p:pic>
      <p:pic>
        <p:nvPicPr>
          <p:cNvPr id="116" name="luiinhangmat2.jpg" descr="luiinhangmat2.jpg"/>
          <p:cNvPicPr>
            <a:picLocks noChangeAspect="1"/>
          </p:cNvPicPr>
          <p:nvPr/>
        </p:nvPicPr>
        <p:blipFill>
          <a:blip r:embed="rId3">
            <a:extLst/>
          </a:blip>
          <a:stretch>
            <a:fillRect/>
          </a:stretch>
        </p:blipFill>
        <p:spPr>
          <a:xfrm>
            <a:off x="8503477" y="2506134"/>
            <a:ext cx="3721528" cy="2483251"/>
          </a:xfrm>
          <a:prstGeom prst="rect">
            <a:avLst/>
          </a:prstGeom>
          <a:ln w="12700">
            <a:miter lim="400000"/>
          </a:ln>
        </p:spPr>
      </p:pic>
      <p:pic>
        <p:nvPicPr>
          <p:cNvPr id="117" name="20190417_-_mri.jpg" descr="20190417_-_mri.jpg"/>
          <p:cNvPicPr>
            <a:picLocks noChangeAspect="1"/>
          </p:cNvPicPr>
          <p:nvPr/>
        </p:nvPicPr>
        <p:blipFill>
          <a:blip r:embed="rId4">
            <a:extLst/>
          </a:blip>
          <a:srcRect l="0" t="3646" r="11162" b="0"/>
          <a:stretch>
            <a:fillRect/>
          </a:stretch>
        </p:blipFill>
        <p:spPr>
          <a:xfrm>
            <a:off x="8113930" y="-8510"/>
            <a:ext cx="4072242" cy="2637798"/>
          </a:xfrm>
          <a:prstGeom prst="rect">
            <a:avLst/>
          </a:prstGeom>
          <a:ln w="12700">
            <a:miter lim="400000"/>
          </a:ln>
        </p:spPr>
      </p:pic>
      <p:pic>
        <p:nvPicPr>
          <p:cNvPr id="118" name="header.jpg" descr="header.jpg"/>
          <p:cNvPicPr>
            <a:picLocks noChangeAspect="1"/>
          </p:cNvPicPr>
          <p:nvPr/>
        </p:nvPicPr>
        <p:blipFill>
          <a:blip r:embed="rId5">
            <a:extLst/>
          </a:blip>
          <a:srcRect l="47837" t="0" r="0" b="0"/>
          <a:stretch>
            <a:fillRect/>
          </a:stretch>
        </p:blipFill>
        <p:spPr>
          <a:xfrm>
            <a:off x="-7132" y="2449359"/>
            <a:ext cx="3463880" cy="4434953"/>
          </a:xfrm>
          <a:prstGeom prst="rect">
            <a:avLst/>
          </a:prstGeom>
          <a:ln w="12700">
            <a:miter lim="400000"/>
          </a:ln>
        </p:spPr>
      </p:pic>
      <p:pic>
        <p:nvPicPr>
          <p:cNvPr id="119" name="iStock-612824880-hardlopen-workout.jpg" descr="iStock-612824880-hardlopen-workout.jpg"/>
          <p:cNvPicPr>
            <a:picLocks noChangeAspect="1"/>
          </p:cNvPicPr>
          <p:nvPr/>
        </p:nvPicPr>
        <p:blipFill>
          <a:blip r:embed="rId6">
            <a:extLst/>
          </a:blip>
          <a:srcRect l="0" t="2604" r="0" b="0"/>
          <a:stretch>
            <a:fillRect/>
          </a:stretch>
        </p:blipFill>
        <p:spPr>
          <a:xfrm>
            <a:off x="3236086" y="-14251"/>
            <a:ext cx="5338828" cy="3470956"/>
          </a:xfrm>
          <a:prstGeom prst="rect">
            <a:avLst/>
          </a:prstGeom>
          <a:ln w="12700">
            <a:miter lim="400000"/>
          </a:ln>
        </p:spPr>
      </p:pic>
      <p:pic>
        <p:nvPicPr>
          <p:cNvPr id="120" name="artsen.jpg" descr="artsen.jpg"/>
          <p:cNvPicPr>
            <a:picLocks noChangeAspect="1"/>
          </p:cNvPicPr>
          <p:nvPr/>
        </p:nvPicPr>
        <p:blipFill>
          <a:blip r:embed="rId7">
            <a:extLst/>
          </a:blip>
          <a:srcRect l="0" t="0" r="6219" b="0"/>
          <a:stretch>
            <a:fillRect/>
          </a:stretch>
        </p:blipFill>
        <p:spPr>
          <a:xfrm>
            <a:off x="7220790" y="4954527"/>
            <a:ext cx="4966902" cy="1925929"/>
          </a:xfrm>
          <a:prstGeom prst="rect">
            <a:avLst/>
          </a:prstGeom>
          <a:ln w="12700">
            <a:miter lim="400000"/>
          </a:ln>
        </p:spPr>
      </p:pic>
      <p:pic>
        <p:nvPicPr>
          <p:cNvPr id="121" name="adobestock_281898370_nw.jpg" descr="adobestock_281898370_nw.jpg"/>
          <p:cNvPicPr>
            <a:picLocks noChangeAspect="1"/>
          </p:cNvPicPr>
          <p:nvPr/>
        </p:nvPicPr>
        <p:blipFill>
          <a:blip r:embed="rId8">
            <a:extLst/>
          </a:blip>
          <a:stretch>
            <a:fillRect/>
          </a:stretch>
        </p:blipFill>
        <p:spPr>
          <a:xfrm>
            <a:off x="3265253" y="3398694"/>
            <a:ext cx="5305894" cy="3541527"/>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3" name="Best-3D-Pens-1024x683.jpg" descr="Best-3D-Pens-1024x683.jpg"/>
          <p:cNvPicPr>
            <a:picLocks noChangeAspect="1"/>
          </p:cNvPicPr>
          <p:nvPr/>
        </p:nvPicPr>
        <p:blipFill>
          <a:blip r:embed="rId2">
            <a:extLst/>
          </a:blip>
          <a:srcRect l="16749" t="0" r="0" b="0"/>
          <a:stretch>
            <a:fillRect/>
          </a:stretch>
        </p:blipFill>
        <p:spPr>
          <a:xfrm>
            <a:off x="-1751" y="-661525"/>
            <a:ext cx="5090704" cy="4078610"/>
          </a:xfrm>
          <a:prstGeom prst="rect">
            <a:avLst/>
          </a:prstGeom>
          <a:ln w="12700">
            <a:miter lim="400000"/>
          </a:ln>
        </p:spPr>
      </p:pic>
      <p:pic>
        <p:nvPicPr>
          <p:cNvPr id="124" name="vr bril.jpg" descr="vr bril.jpg"/>
          <p:cNvPicPr>
            <a:picLocks noChangeAspect="1"/>
          </p:cNvPicPr>
          <p:nvPr/>
        </p:nvPicPr>
        <p:blipFill>
          <a:blip r:embed="rId3">
            <a:extLst/>
          </a:blip>
          <a:srcRect l="1002" t="16085" r="1002" b="2581"/>
          <a:stretch>
            <a:fillRect/>
          </a:stretch>
        </p:blipFill>
        <p:spPr>
          <a:xfrm>
            <a:off x="5070978" y="-5472"/>
            <a:ext cx="7105527" cy="3317281"/>
          </a:xfrm>
          <a:prstGeom prst="rect">
            <a:avLst/>
          </a:prstGeom>
          <a:ln w="12700">
            <a:miter lim="400000"/>
          </a:ln>
        </p:spPr>
      </p:pic>
      <p:pic>
        <p:nvPicPr>
          <p:cNvPr id="125" name="Ozobot 4.jpg" descr="Ozobot 4.jpg"/>
          <p:cNvPicPr>
            <a:picLocks noChangeAspect="1"/>
          </p:cNvPicPr>
          <p:nvPr/>
        </p:nvPicPr>
        <p:blipFill>
          <a:blip r:embed="rId4">
            <a:extLst/>
          </a:blip>
          <a:srcRect l="0" t="5819" r="0" b="12519"/>
          <a:stretch>
            <a:fillRect/>
          </a:stretch>
        </p:blipFill>
        <p:spPr>
          <a:xfrm>
            <a:off x="-111683" y="3309565"/>
            <a:ext cx="4290458" cy="3503596"/>
          </a:xfrm>
          <a:prstGeom prst="rect">
            <a:avLst/>
          </a:prstGeom>
          <a:ln w="12700">
            <a:miter lim="400000"/>
          </a:ln>
        </p:spPr>
      </p:pic>
      <p:pic>
        <p:nvPicPr>
          <p:cNvPr id="126" name="top8-463x320.jpg" descr="top8-463x320.jpg"/>
          <p:cNvPicPr>
            <a:picLocks noChangeAspect="1"/>
          </p:cNvPicPr>
          <p:nvPr/>
        </p:nvPicPr>
        <p:blipFill>
          <a:blip r:embed="rId5">
            <a:extLst/>
          </a:blip>
          <a:srcRect l="12951" t="0" r="462" b="0"/>
          <a:stretch>
            <a:fillRect/>
          </a:stretch>
        </p:blipFill>
        <p:spPr>
          <a:xfrm>
            <a:off x="4183869" y="3311740"/>
            <a:ext cx="4530307" cy="3616179"/>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8" name="jaco-overzicht-2-large.jpg" descr="jaco-overzicht-2-large.jpg"/>
          <p:cNvPicPr>
            <a:picLocks noChangeAspect="1"/>
          </p:cNvPicPr>
          <p:nvPr/>
        </p:nvPicPr>
        <p:blipFill>
          <a:blip r:embed="rId2">
            <a:extLst/>
          </a:blip>
          <a:stretch>
            <a:fillRect/>
          </a:stretch>
        </p:blipFill>
        <p:spPr>
          <a:xfrm>
            <a:off x="3776" y="1398381"/>
            <a:ext cx="6087103" cy="4061239"/>
          </a:xfrm>
          <a:prstGeom prst="rect">
            <a:avLst/>
          </a:prstGeom>
          <a:ln w="12700">
            <a:miter lim="400000"/>
          </a:ln>
        </p:spPr>
      </p:pic>
      <p:pic>
        <p:nvPicPr>
          <p:cNvPr id="129" name="jaco-overzicht-6-large.jpg" descr="jaco-overzicht-6-large.jpg"/>
          <p:cNvPicPr>
            <a:picLocks noChangeAspect="1"/>
          </p:cNvPicPr>
          <p:nvPr/>
        </p:nvPicPr>
        <p:blipFill>
          <a:blip r:embed="rId3">
            <a:extLst/>
          </a:blip>
          <a:srcRect l="0" t="2448" r="0" b="0"/>
          <a:stretch>
            <a:fillRect/>
          </a:stretch>
        </p:blipFill>
        <p:spPr>
          <a:xfrm>
            <a:off x="5969863" y="1392608"/>
            <a:ext cx="6296379" cy="4098003"/>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1" name="cleaning-robot-animation-wmv.mp4" descr="cleaning-robot-animation-wmv.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9637" y="-8365"/>
            <a:ext cx="12231276" cy="6874727"/>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69258" fill="hold"/>
                                        <p:tgtEl>
                                          <p:spTgt spid="131"/>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3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1" fill="hold" display="0">
                  <p:stCondLst>
                    <p:cond delay="indefinite"/>
                  </p:stCondLst>
                </p:cTn>
                <p:tgtEl>
                  <p:spTgt spid="131"/>
                </p:tgtEl>
              </p:cMediaNode>
            </p:video>
            <p:seq concurrent="1" prevAc="none" nextAc="seek">
              <p:cTn id="12" evtFilter="cancelBubble" nodeType="interactiveSeq" restart="whenNotActive" fill="hold">
                <p:stCondLst>
                  <p:cond delay="0" evt="onClick">
                    <p:tgtEl>
                      <p:spTgt spid="131"/>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31"/>
                                        </p:tgtEl>
                                      </p:cBhvr>
                                    </p:cmd>
                                  </p:childTnLst>
                                </p:cTn>
                              </p:par>
                            </p:childTnLst>
                          </p:cTn>
                        </p:par>
                      </p:childTnLst>
                    </p:cTn>
                  </p:par>
                </p:childTnLst>
              </p:cTn>
              <p:nextCondLst>
                <p:cond delay="0" evt="onClick">
                  <p:tgtEl>
                    <p:spTgt spid="131"/>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3" name="maxresdefault-e1556585903806.jpg" descr="maxresdefault-e1556585903806.jpg"/>
          <p:cNvPicPr>
            <a:picLocks noChangeAspect="1"/>
          </p:cNvPicPr>
          <p:nvPr/>
        </p:nvPicPr>
        <p:blipFill>
          <a:blip r:embed="rId2">
            <a:extLst/>
          </a:blip>
          <a:srcRect l="30692" t="17160" r="23802" b="0"/>
          <a:stretch>
            <a:fillRect/>
          </a:stretch>
        </p:blipFill>
        <p:spPr>
          <a:xfrm>
            <a:off x="4760238" y="1324171"/>
            <a:ext cx="4107398" cy="4209764"/>
          </a:xfrm>
          <a:prstGeom prst="rect">
            <a:avLst/>
          </a:prstGeom>
          <a:ln w="12700">
            <a:miter lim="400000"/>
          </a:ln>
        </p:spPr>
      </p:pic>
      <p:pic>
        <p:nvPicPr>
          <p:cNvPr id="134" name="maxresdefault-11.jpg" descr="maxresdefault-11.jpg"/>
          <p:cNvPicPr>
            <a:picLocks noChangeAspect="1"/>
          </p:cNvPicPr>
          <p:nvPr/>
        </p:nvPicPr>
        <p:blipFill>
          <a:blip r:embed="rId3">
            <a:extLst/>
          </a:blip>
          <a:srcRect l="13524" t="13185" r="43214" b="19235"/>
          <a:stretch>
            <a:fillRect/>
          </a:stretch>
        </p:blipFill>
        <p:spPr>
          <a:xfrm>
            <a:off x="-15601" y="1324186"/>
            <a:ext cx="4790877" cy="4209647"/>
          </a:xfrm>
          <a:prstGeom prst="rect">
            <a:avLst/>
          </a:prstGeom>
          <a:ln w="12700">
            <a:miter lim="400000"/>
          </a:ln>
        </p:spPr>
      </p:pic>
      <p:pic>
        <p:nvPicPr>
          <p:cNvPr id="135" name="1*BGlLSzyftIpzfOqhJej9Fg.png" descr="1*BGlLSzyftIpzfOqhJej9Fg.png"/>
          <p:cNvPicPr>
            <a:picLocks noChangeAspect="1"/>
          </p:cNvPicPr>
          <p:nvPr/>
        </p:nvPicPr>
        <p:blipFill>
          <a:blip r:embed="rId4">
            <a:extLst/>
          </a:blip>
          <a:stretch>
            <a:fillRect/>
          </a:stretch>
        </p:blipFill>
        <p:spPr>
          <a:xfrm>
            <a:off x="8836886" y="1324389"/>
            <a:ext cx="3453720" cy="4209223"/>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7" name="paro_knuffelrobot-web.jpg" descr="paro_knuffelrobot-web.jpg"/>
          <p:cNvPicPr>
            <a:picLocks noChangeAspect="1"/>
          </p:cNvPicPr>
          <p:nvPr/>
        </p:nvPicPr>
        <p:blipFill>
          <a:blip r:embed="rId2">
            <a:extLst/>
          </a:blip>
          <a:stretch>
            <a:fillRect/>
          </a:stretch>
        </p:blipFill>
        <p:spPr>
          <a:xfrm>
            <a:off x="-686811" y="1364126"/>
            <a:ext cx="6686719" cy="4129748"/>
          </a:xfrm>
          <a:prstGeom prst="rect">
            <a:avLst/>
          </a:prstGeom>
          <a:ln w="12700">
            <a:miter lim="400000"/>
          </a:ln>
        </p:spPr>
      </p:pic>
      <p:pic>
        <p:nvPicPr>
          <p:cNvPr id="138" name="paro_zorgzeehond.jpg" descr="paro_zorgzeehond.jpg"/>
          <p:cNvPicPr>
            <a:picLocks noChangeAspect="1"/>
          </p:cNvPicPr>
          <p:nvPr/>
        </p:nvPicPr>
        <p:blipFill>
          <a:blip r:embed="rId3">
            <a:extLst/>
          </a:blip>
          <a:stretch>
            <a:fillRect/>
          </a:stretch>
        </p:blipFill>
        <p:spPr>
          <a:xfrm>
            <a:off x="5992505" y="1363107"/>
            <a:ext cx="6886307" cy="4131787"/>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0" name="jaco-overzicht-2-large.jpg" descr="jaco-overzicht-2-large.jpg"/>
          <p:cNvPicPr>
            <a:picLocks noChangeAspect="1"/>
          </p:cNvPicPr>
          <p:nvPr/>
        </p:nvPicPr>
        <p:blipFill>
          <a:blip r:embed="rId2">
            <a:extLst/>
          </a:blip>
          <a:srcRect l="0" t="11129" r="0" b="0"/>
          <a:stretch>
            <a:fillRect/>
          </a:stretch>
        </p:blipFill>
        <p:spPr>
          <a:xfrm>
            <a:off x="-48467" y="-36946"/>
            <a:ext cx="6087103" cy="3609255"/>
          </a:xfrm>
          <a:prstGeom prst="rect">
            <a:avLst/>
          </a:prstGeom>
          <a:ln w="12700">
            <a:miter lim="400000"/>
          </a:ln>
        </p:spPr>
      </p:pic>
      <p:pic>
        <p:nvPicPr>
          <p:cNvPr id="141" name="jaco-overzicht-6-large.jpg" descr="jaco-overzicht-6-large.jpg"/>
          <p:cNvPicPr>
            <a:picLocks noChangeAspect="1"/>
          </p:cNvPicPr>
          <p:nvPr/>
        </p:nvPicPr>
        <p:blipFill>
          <a:blip r:embed="rId3">
            <a:extLst/>
          </a:blip>
          <a:srcRect l="0" t="6318" r="0" b="0"/>
          <a:stretch>
            <a:fillRect/>
          </a:stretch>
        </p:blipFill>
        <p:spPr>
          <a:xfrm>
            <a:off x="5969863" y="-14598"/>
            <a:ext cx="6296379" cy="3935425"/>
          </a:xfrm>
          <a:prstGeom prst="rect">
            <a:avLst/>
          </a:prstGeom>
          <a:ln w="12700">
            <a:miter lim="400000"/>
          </a:ln>
        </p:spPr>
      </p:pic>
      <p:pic>
        <p:nvPicPr>
          <p:cNvPr id="142" name="paro_knuffelrobot-web.jpg" descr="paro_knuffelrobot-web.jpg"/>
          <p:cNvPicPr>
            <a:picLocks noChangeAspect="1"/>
          </p:cNvPicPr>
          <p:nvPr/>
        </p:nvPicPr>
        <p:blipFill>
          <a:blip r:embed="rId4">
            <a:extLst/>
          </a:blip>
          <a:srcRect l="0" t="6059" r="0" b="0"/>
          <a:stretch>
            <a:fillRect/>
          </a:stretch>
        </p:blipFill>
        <p:spPr>
          <a:xfrm>
            <a:off x="-48552" y="3370815"/>
            <a:ext cx="6087105" cy="3531638"/>
          </a:xfrm>
          <a:prstGeom prst="rect">
            <a:avLst/>
          </a:prstGeom>
          <a:ln w="12700">
            <a:miter lim="400000"/>
          </a:ln>
        </p:spPr>
      </p:pic>
      <p:pic>
        <p:nvPicPr>
          <p:cNvPr id="143" name="paro_zorgzeehond.jpg" descr="paro_zorgzeehond.jpg"/>
          <p:cNvPicPr>
            <a:picLocks noChangeAspect="1"/>
          </p:cNvPicPr>
          <p:nvPr/>
        </p:nvPicPr>
        <p:blipFill>
          <a:blip r:embed="rId5">
            <a:extLst/>
          </a:blip>
          <a:srcRect l="0" t="3124" r="0" b="0"/>
          <a:stretch>
            <a:fillRect/>
          </a:stretch>
        </p:blipFill>
        <p:spPr>
          <a:xfrm>
            <a:off x="6021354" y="3382424"/>
            <a:ext cx="6193443" cy="3599951"/>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