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media/media1.mp4" ContentType="video/unknown"/>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9" name="Shape 129"/>
          <p:cNvSpPr/>
          <p:nvPr>
            <p:ph type="sldImg"/>
          </p:nvPr>
        </p:nvSpPr>
        <p:spPr>
          <a:xfrm>
            <a:off x="1143000" y="685800"/>
            <a:ext cx="4572000" cy="3429000"/>
          </a:xfrm>
          <a:prstGeom prst="rect">
            <a:avLst/>
          </a:prstGeom>
        </p:spPr>
        <p:txBody>
          <a:bodyPr/>
          <a:lstStyle/>
          <a:p>
            <a:pPr/>
          </a:p>
        </p:txBody>
      </p:sp>
      <p:sp>
        <p:nvSpPr>
          <p:cNvPr id="130" name="Shape 13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7" name="Shape 137"/>
          <p:cNvSpPr/>
          <p:nvPr>
            <p:ph type="sldImg"/>
          </p:nvPr>
        </p:nvSpPr>
        <p:spPr>
          <a:prstGeom prst="rect">
            <a:avLst/>
          </a:prstGeom>
        </p:spPr>
        <p:txBody>
          <a:bodyPr/>
          <a:lstStyle/>
          <a:p>
            <a:pPr/>
          </a:p>
        </p:txBody>
      </p:sp>
      <p:sp>
        <p:nvSpPr>
          <p:cNvPr id="138" name="Shape 138"/>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4"/>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oeding &amp; Natuur">
    <p:spTree>
      <p:nvGrpSpPr>
        <p:cNvPr id="1" name=""/>
        <p:cNvGrpSpPr/>
        <p:nvPr/>
      </p:nvGrpSpPr>
      <p:grpSpPr>
        <a:xfrm>
          <a:off x="0" y="0"/>
          <a:ext cx="0" cy="0"/>
          <a:chOff x="0" y="0"/>
          <a:chExt cx="0" cy="0"/>
        </a:xfrm>
      </p:grpSpPr>
      <p:sp>
        <p:nvSpPr>
          <p:cNvPr id="92" name="Parallellogram 2"/>
          <p:cNvSpPr/>
          <p:nvPr/>
        </p:nvSpPr>
        <p:spPr>
          <a:xfrm>
            <a:off x="9012200" y="-61878"/>
            <a:ext cx="3297241" cy="69680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FDCD15"/>
              </a:gs>
            </a:gsLst>
            <a:lin ang="3600000"/>
          </a:gradFill>
          <a:ln w="12700">
            <a:miter lim="400000"/>
          </a:ln>
        </p:spPr>
        <p:txBody>
          <a:bodyPr lIns="45718" tIns="45718" rIns="45718" bIns="45718" anchor="ctr"/>
          <a:lstStyle/>
          <a:p>
            <a:pPr algn="ctr">
              <a:defRPr>
                <a:solidFill>
                  <a:srgbClr val="FFFFFF"/>
                </a:solidFill>
                <a:latin typeface="+mj-lt"/>
                <a:ea typeface="+mj-ea"/>
                <a:cs typeface="+mj-cs"/>
                <a:sym typeface="Calibri"/>
              </a:defRPr>
            </a:pPr>
          </a:p>
        </p:txBody>
      </p:sp>
      <p:grpSp>
        <p:nvGrpSpPr>
          <p:cNvPr id="95" name="Afbeelding 4"/>
          <p:cNvGrpSpPr/>
          <p:nvPr/>
        </p:nvGrpSpPr>
        <p:grpSpPr>
          <a:xfrm>
            <a:off x="6441397" y="908998"/>
            <a:ext cx="5040003" cy="5040004"/>
            <a:chOff x="0" y="0"/>
            <a:chExt cx="5040002" cy="5040002"/>
          </a:xfrm>
        </p:grpSpPr>
        <p:sp>
          <p:nvSpPr>
            <p:cNvPr id="93" name="Vorm"/>
            <p:cNvSpPr/>
            <p:nvPr/>
          </p:nvSpPr>
          <p:spPr>
            <a:xfrm>
              <a:off x="-1" y="0"/>
              <a:ext cx="5040004" cy="5040003"/>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j-lt"/>
                  <a:ea typeface="+mj-ea"/>
                  <a:cs typeface="+mj-cs"/>
                  <a:sym typeface="Calibri"/>
                </a:defRPr>
              </a:pPr>
            </a:p>
          </p:txBody>
        </p:sp>
        <p:pic>
          <p:nvPicPr>
            <p:cNvPr id="94" name="image1.jpeg" descr="image1.jpeg"/>
            <p:cNvPicPr>
              <a:picLocks noChangeAspect="1"/>
            </p:cNvPicPr>
            <p:nvPr/>
          </p:nvPicPr>
          <p:blipFill>
            <a:blip r:embed="rId2">
              <a:extLst/>
            </a:blip>
            <a:srcRect l="0" t="0" r="1" b="1"/>
            <a:stretch>
              <a:fillRect/>
            </a:stretch>
          </p:blipFill>
          <p:spPr>
            <a:xfrm>
              <a:off x="-1" y="-1"/>
              <a:ext cx="5039917"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p:nvPr>
            <p:ph type="body" sz="half" idx="1"/>
          </p:nvPr>
        </p:nvSpPr>
        <p:spPr>
          <a:xfrm>
            <a:off x="854429" y="1619998"/>
            <a:ext cx="5027756" cy="4454528"/>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p:nvPr>
            <p:ph type="title"/>
          </p:nvPr>
        </p:nvSpPr>
        <p:spPr>
          <a:xfrm>
            <a:off x="850403" y="915120"/>
            <a:ext cx="6256250" cy="550000"/>
          </a:xfrm>
          <a:prstGeom prst="rect">
            <a:avLst/>
          </a:prstGeom>
        </p:spPr>
        <p:txBody>
          <a:bodyPr/>
          <a:lstStyle>
            <a:lvl1pPr>
              <a:lnSpc>
                <a:spcPct val="110000"/>
              </a:lnSpc>
              <a:defRPr sz="2400">
                <a:solidFill>
                  <a:srgbClr val="595959"/>
                </a:solidFill>
              </a:defRPr>
            </a:lvl1pPr>
          </a:lstStyle>
          <a:p>
            <a:pPr/>
            <a:r>
              <a:t>Titeltekst</a:t>
            </a:r>
          </a:p>
        </p:txBody>
      </p:sp>
      <p:sp>
        <p:nvSpPr>
          <p:cNvPr id="98" name="Dianummer"/>
          <p:cNvSpPr txBox="1"/>
          <p:nvPr>
            <p:ph type="sldNum" sz="quarter" idx="2"/>
          </p:nvPr>
        </p:nvSpPr>
        <p:spPr>
          <a:xfrm>
            <a:off x="8478978" y="6232199"/>
            <a:ext cx="258623" cy="24830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105" name="Titeltekst"/>
          <p:cNvSpPr txBox="1"/>
          <p:nvPr>
            <p:ph type="title"/>
          </p:nvPr>
        </p:nvSpPr>
        <p:spPr>
          <a:prstGeom prst="rect">
            <a:avLst/>
          </a:prstGeom>
        </p:spPr>
        <p:txBody>
          <a:bodyPr lIns="45718" tIns="45718" rIns="45718" bIns="45718"/>
          <a:lstStyle/>
          <a:p>
            <a:pPr/>
            <a:r>
              <a:t>Titeltekst</a:t>
            </a:r>
          </a:p>
        </p:txBody>
      </p:sp>
      <p:sp>
        <p:nvSpPr>
          <p:cNvPr id="106" name="Dianummer"/>
          <p:cNvSpPr txBox="1"/>
          <p:nvPr>
            <p:ph type="sldNum" sz="quarter" idx="2"/>
          </p:nvPr>
        </p:nvSpPr>
        <p:spPr>
          <a:xfrm>
            <a:off x="11095181" y="6414762"/>
            <a:ext cx="258620" cy="248301"/>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113" name="Titeltekst"/>
          <p:cNvSpPr txBox="1"/>
          <p:nvPr>
            <p:ph type="title"/>
          </p:nvPr>
        </p:nvSpPr>
        <p:spPr>
          <a:prstGeom prst="rect">
            <a:avLst/>
          </a:prstGeom>
        </p:spPr>
        <p:txBody>
          <a:bodyPr lIns="45718" tIns="45718" rIns="45718" bIns="45718"/>
          <a:lstStyle/>
          <a:p>
            <a:pPr/>
            <a:r>
              <a:t>Titeltekst</a:t>
            </a:r>
          </a:p>
        </p:txBody>
      </p:sp>
      <p:sp>
        <p:nvSpPr>
          <p:cNvPr id="114" name="Hoofdtekst - niveau één…"/>
          <p:cNvSpPr txBox="1"/>
          <p:nvPr>
            <p:ph type="body" idx="1"/>
          </p:nvPr>
        </p:nvSpPr>
        <p:spPr>
          <a:prstGeom prst="rect">
            <a:avLst/>
          </a:prstGeom>
        </p:spPr>
        <p:txBody>
          <a:bodyPr lIns="45718" tIns="45718" rIns="45718" bIns="45718"/>
          <a:lstStyle>
            <a:lvl3pPr marL="1234438" indent="-320038"/>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15" name="Dianummer"/>
          <p:cNvSpPr txBox="1"/>
          <p:nvPr>
            <p:ph type="sldNum" sz="quarter" idx="2"/>
          </p:nvPr>
        </p:nvSpPr>
        <p:spPr>
          <a:xfrm>
            <a:off x="11095181" y="6414762"/>
            <a:ext cx="258620" cy="248301"/>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22" name="Titeltekst"/>
          <p:cNvSpPr txBox="1"/>
          <p:nvPr>
            <p:ph type="title"/>
          </p:nvPr>
        </p:nvSpPr>
        <p:spPr>
          <a:xfrm>
            <a:off x="1188721" y="5177790"/>
            <a:ext cx="9814560" cy="1200156"/>
          </a:xfrm>
          <a:prstGeom prst="rect">
            <a:avLst/>
          </a:prstGeom>
        </p:spPr>
        <p:txBody>
          <a:bodyPr lIns="45718" tIns="45718" rIns="45718" bIns="45718"/>
          <a:lstStyle>
            <a:lvl1pPr>
              <a:defRPr sz="5600">
                <a:solidFill>
                  <a:srgbClr val="FFFFFF"/>
                </a:solidFill>
                <a:latin typeface="Gill Sans"/>
                <a:ea typeface="Gill Sans"/>
                <a:cs typeface="Gill Sans"/>
                <a:sym typeface="Gill Sans"/>
              </a:defRPr>
            </a:lvl1pPr>
          </a:lstStyle>
          <a:p>
            <a:pPr/>
            <a:r>
              <a:t>Titeltekst</a:t>
            </a:r>
          </a:p>
        </p:txBody>
      </p:sp>
      <p:sp>
        <p:nvSpPr>
          <p:cNvPr id="123" name="Dianummer"/>
          <p:cNvSpPr txBox="1"/>
          <p:nvPr>
            <p:ph type="sldNum" sz="quarter" idx="2"/>
          </p:nvPr>
        </p:nvSpPr>
        <p:spPr>
          <a:xfrm>
            <a:off x="8478981" y="6232199"/>
            <a:ext cx="258620" cy="248302"/>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89"/>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4"/>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2"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6" y="2057400"/>
            <a:ext cx="3932241"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2"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78" y="6414761"/>
            <a:ext cx="258623" cy="248303"/>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3.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2.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Relationship Id="rId3" Type="http://schemas.openxmlformats.org/officeDocument/2006/relationships/image" Target="../media/image4.tif"/><Relationship Id="rId4" Type="http://schemas.openxmlformats.org/officeDocument/2006/relationships/image" Target="../media/image5.tif"/><Relationship Id="rId5" Type="http://schemas.openxmlformats.org/officeDocument/2006/relationships/image" Target="../media/image6.tif"/><Relationship Id="rId6" Type="http://schemas.openxmlformats.org/officeDocument/2006/relationships/image" Target="../media/image7.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3.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2" name="Graphic 1" descr="Graphic 1"/>
          <p:cNvPicPr>
            <a:picLocks noChangeAspect="1"/>
          </p:cNvPicPr>
          <p:nvPr/>
        </p:nvPicPr>
        <p:blipFill>
          <a:blip r:embed="rId2">
            <a:extLst/>
          </a:blip>
          <a:stretch>
            <a:fillRect/>
          </a:stretch>
        </p:blipFill>
        <p:spPr>
          <a:xfrm>
            <a:off x="643467" y="2370665"/>
            <a:ext cx="5291667" cy="2116668"/>
          </a:xfrm>
          <a:prstGeom prst="rect">
            <a:avLst/>
          </a:prstGeom>
          <a:ln w="12700">
            <a:miter lim="400000"/>
          </a:ln>
        </p:spPr>
      </p:pic>
      <p:pic>
        <p:nvPicPr>
          <p:cNvPr id="133" name="Afbeelding 2" descr="Afbeelding 2"/>
          <p:cNvPicPr>
            <a:picLocks noChangeAspect="1"/>
          </p:cNvPicPr>
          <p:nvPr/>
        </p:nvPicPr>
        <p:blipFill>
          <a:blip r:embed="rId3">
            <a:extLst/>
          </a:blip>
          <a:stretch>
            <a:fillRect/>
          </a:stretch>
        </p:blipFill>
        <p:spPr>
          <a:xfrm>
            <a:off x="6256863" y="2641863"/>
            <a:ext cx="5291669" cy="1574272"/>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Tijdelijke aanduiding voor inhoud 2"/>
          <p:cNvSpPr txBox="1"/>
          <p:nvPr>
            <p:ph type="body" idx="1"/>
          </p:nvPr>
        </p:nvSpPr>
        <p:spPr>
          <a:xfrm>
            <a:off x="838200" y="1825625"/>
            <a:ext cx="10515600" cy="4351338"/>
          </a:xfrm>
          <a:prstGeom prst="rect">
            <a:avLst/>
          </a:prstGeom>
        </p:spPr>
        <p:txBody>
          <a:bodyPr/>
          <a:lstStyle/>
          <a:p>
            <a:pPr/>
          </a:p>
        </p:txBody>
      </p:sp>
      <p:pic>
        <p:nvPicPr>
          <p:cNvPr id="176" name="Afbeelding 3" descr="Afbeelding 3"/>
          <p:cNvPicPr>
            <a:picLocks noChangeAspect="1"/>
          </p:cNvPicPr>
          <p:nvPr/>
        </p:nvPicPr>
        <p:blipFill>
          <a:blip r:embed="rId2">
            <a:extLst/>
          </a:blip>
          <a:stretch>
            <a:fillRect/>
          </a:stretch>
        </p:blipFill>
        <p:spPr>
          <a:xfrm>
            <a:off x="0" y="-382746"/>
            <a:ext cx="12192000" cy="8128001"/>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Onderzoek doen:…"/>
          <p:cNvSpPr txBox="1"/>
          <p:nvPr/>
        </p:nvSpPr>
        <p:spPr>
          <a:xfrm>
            <a:off x="975028" y="640082"/>
            <a:ext cx="8188581" cy="58699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4000"/>
            </a:pPr>
            <a:r>
              <a:t>Onderzoek doen:</a:t>
            </a:r>
          </a:p>
          <a:p>
            <a:pPr>
              <a:defRPr sz="2200"/>
            </a:pPr>
          </a:p>
          <a:p>
            <a:pPr marL="228599" indent="-228599">
              <a:buSzPct val="100000"/>
              <a:buAutoNum type="arabicPeriod" startAt="1"/>
              <a:defRPr sz="2200"/>
            </a:pPr>
            <a:r>
              <a:t>Onderzoek opzetten: Kies twee stellingen uit en voorspel hoeveel proces van de mensen het met de stelling eens en oneens zullen zijn.</a:t>
            </a:r>
          </a:p>
          <a:p>
            <a:pPr>
              <a:defRPr sz="2200"/>
            </a:pPr>
          </a:p>
          <a:p>
            <a:pPr marL="228599" indent="-228599">
              <a:buSzPct val="100000"/>
              <a:buAutoNum type="arabicPeriod" startAt="2"/>
              <a:defRPr sz="2200"/>
            </a:pPr>
            <a:r>
              <a:t>Onderzoek uitvoeren: Ga het doen! Vraag mensen in jullie omgeving naar hun mening over de stellingen en schrijf de resultaten op. </a:t>
            </a:r>
          </a:p>
          <a:p>
            <a:pPr>
              <a:defRPr sz="2200"/>
            </a:pPr>
          </a:p>
          <a:p>
            <a:pPr marL="228599" indent="-228599">
              <a:buSzPct val="100000"/>
              <a:buAutoNum type="arabicPeriod" startAt="3"/>
              <a:defRPr sz="2200"/>
            </a:pPr>
            <a:r>
              <a:t>Concluderen: Bekijk welk percentage mensen het eens of oneens waren met de stelling. Leg de resultaten naast de voorspelling en bespreek de verschillen met elkaar. </a:t>
            </a:r>
          </a:p>
          <a:p>
            <a:pPr>
              <a:defRPr sz="2200"/>
            </a:pPr>
          </a:p>
          <a:p>
            <a:pPr marL="228599" indent="-228599">
              <a:buSzPct val="100000"/>
              <a:buAutoNum type="arabicPeriod" startAt="4"/>
              <a:defRPr sz="2200"/>
            </a:pPr>
            <a:r>
              <a:t>Presenteren: Deel je onderzoek en het eindresultaat met elkaar.</a:t>
            </a:r>
            <a:endParaRPr sz="1466"/>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36" name="Voeding en Natuur icoon.pdf" descr="Voeding en Natuur icoon.pdf"/>
          <p:cNvPicPr>
            <a:picLocks noChangeAspect="1"/>
          </p:cNvPicPr>
          <p:nvPr/>
        </p:nvPicPr>
        <p:blipFill>
          <a:blip r:embed="rId3">
            <a:extLst/>
          </a:blip>
          <a:stretch>
            <a:fillRect/>
          </a:stretch>
        </p:blipFill>
        <p:spPr>
          <a:xfrm>
            <a:off x="2023811" y="269021"/>
            <a:ext cx="8144377" cy="5611985"/>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0" name="Duurzaam &amp; Gezond eten met de Schijf van Vijf Voedingscentrum (video)" descr="Duurzaam &amp; Gezond eten met de Schijf van Vijf Voedingscentrum (video)"/>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58290" fill="hold"/>
                                        <p:tgtEl>
                                          <p:spTgt spid="140"/>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4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40"/>
                </p:tgtEl>
              </p:cMediaNode>
            </p:video>
            <p:seq concurrent="1" prevAc="none" nextAc="seek">
              <p:cTn id="12" evtFilter="cancelBubble" nodeType="interactiveSeq" restart="whenNotActive" fill="hold">
                <p:stCondLst>
                  <p:cond delay="0" evt="onClick">
                    <p:tgtEl>
                      <p:spTgt spid="140"/>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40"/>
                                        </p:tgtEl>
                                      </p:cBhvr>
                                    </p:cmd>
                                  </p:childTnLst>
                                </p:cTn>
                              </p:par>
                            </p:childTnLst>
                          </p:cTn>
                        </p:par>
                      </p:childTnLst>
                    </p:cTn>
                  </p:par>
                </p:childTnLst>
              </p:cTn>
              <p:nextCondLst>
                <p:cond delay="0" evt="onClick">
                  <p:tgtEl>
                    <p:spTgt spid="140"/>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2" name="Afbeelding" descr="Afbeelding"/>
          <p:cNvPicPr>
            <a:picLocks noChangeAspect="1"/>
          </p:cNvPicPr>
          <p:nvPr/>
        </p:nvPicPr>
        <p:blipFill>
          <a:blip r:embed="rId2">
            <a:extLst/>
          </a:blip>
          <a:stretch>
            <a:fillRect/>
          </a:stretch>
        </p:blipFill>
        <p:spPr>
          <a:xfrm>
            <a:off x="1250950" y="133350"/>
            <a:ext cx="9690100" cy="65913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Ontwerp eisen:…"/>
          <p:cNvSpPr txBox="1"/>
          <p:nvPr>
            <p:ph type="body" sz="half" idx="1"/>
          </p:nvPr>
        </p:nvSpPr>
        <p:spPr>
          <a:xfrm>
            <a:off x="838198" y="2501907"/>
            <a:ext cx="10515604" cy="3101056"/>
          </a:xfrm>
          <a:prstGeom prst="rect">
            <a:avLst/>
          </a:prstGeom>
        </p:spPr>
        <p:txBody>
          <a:bodyPr/>
          <a:lstStyle/>
          <a:p>
            <a:pPr marL="0" indent="0" defTabSz="12700">
              <a:lnSpc>
                <a:spcPct val="10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a:latin typeface="Arial"/>
                <a:ea typeface="Arial"/>
                <a:cs typeface="Arial"/>
                <a:sym typeface="Arial"/>
              </a:defRPr>
            </a:pPr>
            <a:r>
              <a:t>Vervolgvragen: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Welke gevolgen heeft dat voor jou?</a:t>
            </a:r>
            <a:r>
              <a:rPr sz="1200">
                <a:latin typeface="Times Roman"/>
                <a:ea typeface="Times Roman"/>
                <a:cs typeface="Times Roman"/>
                <a:sym typeface="Times Roman"/>
              </a:rPr>
              <a:t>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Welke gevolgen heeft dat voor supermarkten? En restaurants?</a:t>
            </a:r>
            <a:r>
              <a:rPr sz="1200">
                <a:latin typeface="Times Roman"/>
                <a:ea typeface="Times Roman"/>
                <a:cs typeface="Times Roman"/>
                <a:sym typeface="Times Roman"/>
              </a:rPr>
              <a:t>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Welke gevolgen heeft dit voor het milieu en voor de wereld?</a:t>
            </a:r>
            <a:r>
              <a:rPr sz="1200">
                <a:latin typeface="Times Roman"/>
                <a:ea typeface="Times Roman"/>
                <a:cs typeface="Times Roman"/>
                <a:sym typeface="Times Roman"/>
              </a:rPr>
              <a:t>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Hoe zou de wereld er dan uitzien?</a:t>
            </a:r>
            <a:r>
              <a:rPr sz="1200">
                <a:latin typeface="Times Roman"/>
                <a:ea typeface="Times Roman"/>
                <a:cs typeface="Times Roman"/>
                <a:sym typeface="Times Roman"/>
              </a:rPr>
              <a:t> </a:t>
            </a:r>
            <a:r>
              <a:t>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Voor wie zou er meer veranderen? Voor jou, of voor mensen in landen ver weg?</a:t>
            </a:r>
            <a:r>
              <a:rPr sz="1200">
                <a:latin typeface="Times Roman"/>
                <a:ea typeface="Times Roman"/>
                <a:cs typeface="Times Roman"/>
                <a:sym typeface="Times Roman"/>
              </a:rPr>
              <a:t> </a:t>
            </a:r>
          </a:p>
        </p:txBody>
      </p:sp>
      <p:sp>
        <p:nvSpPr>
          <p:cNvPr id="145" name="Opdracht:…"/>
          <p:cNvSpPr txBox="1"/>
          <p:nvPr/>
        </p:nvSpPr>
        <p:spPr>
          <a:xfrm>
            <a:off x="838199" y="633975"/>
            <a:ext cx="10515601" cy="117231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nSpc>
                <a:spcPct val="90000"/>
              </a:lnSpc>
              <a:spcBef>
                <a:spcPts val="1000"/>
              </a:spcBef>
              <a:defRPr b="1" sz="2800">
                <a:latin typeface="Arial"/>
                <a:ea typeface="Arial"/>
                <a:cs typeface="Arial"/>
                <a:sym typeface="Arial"/>
              </a:defRPr>
            </a:pPr>
            <a:r>
              <a:t>Stel je eens voor: </a:t>
            </a:r>
          </a:p>
          <a:p>
            <a:pPr>
              <a:lnSpc>
                <a:spcPct val="90000"/>
              </a:lnSpc>
              <a:spcBef>
                <a:spcPts val="1000"/>
              </a:spcBef>
              <a:defRPr sz="2800">
                <a:latin typeface="Arial"/>
                <a:ea typeface="Arial"/>
                <a:cs typeface="Arial"/>
                <a:sym typeface="Arial"/>
              </a:defRPr>
            </a:pPr>
            <a:r>
              <a:t>Wat als het verboden zou zijn om eten weg te gooien?</a:t>
            </a:r>
            <a:r>
              <a:rPr sz="1200">
                <a:latin typeface="Times Roman"/>
                <a:ea typeface="Times Roman"/>
                <a:cs typeface="Times Roman"/>
                <a:sym typeface="Times Roman"/>
              </a:rPr>
              <a:t>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7" name="Afbeelding 10" descr="Afbeelding 10"/>
          <p:cNvPicPr>
            <a:picLocks noChangeAspect="1"/>
          </p:cNvPicPr>
          <p:nvPr/>
        </p:nvPicPr>
        <p:blipFill>
          <a:blip r:embed="rId2">
            <a:extLst/>
          </a:blip>
          <a:srcRect l="23794" t="0" r="17380" b="0"/>
          <a:stretch>
            <a:fillRect/>
          </a:stretch>
        </p:blipFill>
        <p:spPr>
          <a:xfrm>
            <a:off x="-70030" y="3474720"/>
            <a:ext cx="2970467" cy="3383248"/>
          </a:xfrm>
          <a:prstGeom prst="rect">
            <a:avLst/>
          </a:prstGeom>
          <a:ln w="12700">
            <a:miter lim="400000"/>
          </a:ln>
        </p:spPr>
      </p:pic>
      <p:pic>
        <p:nvPicPr>
          <p:cNvPr id="148" name="Afbeelding 4" descr="Afbeelding 4"/>
          <p:cNvPicPr>
            <a:picLocks noChangeAspect="1"/>
          </p:cNvPicPr>
          <p:nvPr/>
        </p:nvPicPr>
        <p:blipFill>
          <a:blip r:embed="rId3">
            <a:extLst/>
          </a:blip>
          <a:srcRect l="25301" t="0" r="8851" b="4"/>
          <a:stretch>
            <a:fillRect/>
          </a:stretch>
        </p:blipFill>
        <p:spPr>
          <a:xfrm>
            <a:off x="3059902" y="3474718"/>
            <a:ext cx="2970466" cy="3383282"/>
          </a:xfrm>
          <a:prstGeom prst="rect">
            <a:avLst/>
          </a:prstGeom>
          <a:ln w="12700">
            <a:miter lim="400000"/>
          </a:ln>
        </p:spPr>
      </p:pic>
      <p:sp>
        <p:nvSpPr>
          <p:cNvPr id="149" name="Content Placeholder 14"/>
          <p:cNvSpPr txBox="1"/>
          <p:nvPr>
            <p:ph type="body" sz="quarter" idx="1"/>
          </p:nvPr>
        </p:nvSpPr>
        <p:spPr>
          <a:xfrm>
            <a:off x="6479647" y="3851909"/>
            <a:ext cx="5366612" cy="2417409"/>
          </a:xfrm>
          <a:prstGeom prst="rect">
            <a:avLst/>
          </a:prstGeom>
        </p:spPr>
        <p:txBody>
          <a:bodyPr/>
          <a:lstStyle/>
          <a:p>
            <a:pPr>
              <a:defRPr sz="1800">
                <a:solidFill>
                  <a:srgbClr val="FFFFFF"/>
                </a:solidFill>
              </a:defRPr>
            </a:pPr>
            <a:r>
              <a:t>Pak melk</a:t>
            </a:r>
          </a:p>
          <a:p>
            <a:pPr>
              <a:defRPr sz="1800">
                <a:solidFill>
                  <a:srgbClr val="FFFFFF"/>
                </a:solidFill>
              </a:defRPr>
            </a:pPr>
            <a:r>
              <a:t>Bonen in een pot</a:t>
            </a:r>
          </a:p>
          <a:p>
            <a:pPr>
              <a:defRPr sz="1800">
                <a:solidFill>
                  <a:srgbClr val="FFFFFF"/>
                </a:solidFill>
              </a:defRPr>
            </a:pPr>
            <a:r>
              <a:t>Brood</a:t>
            </a:r>
          </a:p>
          <a:p>
            <a:pPr>
              <a:defRPr sz="1800">
                <a:solidFill>
                  <a:srgbClr val="FFFFFF"/>
                </a:solidFill>
              </a:defRPr>
            </a:pPr>
            <a:r>
              <a:t>Appelmoes</a:t>
            </a:r>
          </a:p>
          <a:p>
            <a:pPr>
              <a:defRPr sz="1800">
                <a:solidFill>
                  <a:srgbClr val="FFFFFF"/>
                </a:solidFill>
              </a:defRPr>
            </a:pPr>
            <a:r>
              <a:t>Pluimveebedrijf</a:t>
            </a:r>
          </a:p>
          <a:p>
            <a:pPr>
              <a:defRPr sz="1800">
                <a:solidFill>
                  <a:srgbClr val="FFFFFF"/>
                </a:solidFill>
              </a:defRPr>
            </a:pPr>
            <a:r>
              <a:t>Tractor die oogst</a:t>
            </a:r>
          </a:p>
        </p:txBody>
      </p:sp>
      <p:pic>
        <p:nvPicPr>
          <p:cNvPr id="150" name="Afbeelding 2" descr="Afbeelding 2"/>
          <p:cNvPicPr>
            <a:picLocks noChangeAspect="1"/>
          </p:cNvPicPr>
          <p:nvPr/>
        </p:nvPicPr>
        <p:blipFill>
          <a:blip r:embed="rId4">
            <a:extLst/>
          </a:blip>
          <a:srcRect l="0" t="15723" r="0" b="0"/>
          <a:stretch>
            <a:fillRect/>
          </a:stretch>
        </p:blipFill>
        <p:spPr>
          <a:xfrm>
            <a:off x="6213392" y="3474718"/>
            <a:ext cx="6030368" cy="3383282"/>
          </a:xfrm>
          <a:prstGeom prst="rect">
            <a:avLst/>
          </a:prstGeom>
          <a:ln w="12700">
            <a:miter lim="400000"/>
          </a:ln>
        </p:spPr>
      </p:pic>
      <p:pic>
        <p:nvPicPr>
          <p:cNvPr id="151" name="Afbeelding 6" descr="Afbeelding 6"/>
          <p:cNvPicPr>
            <a:picLocks noChangeAspect="1"/>
          </p:cNvPicPr>
          <p:nvPr/>
        </p:nvPicPr>
        <p:blipFill>
          <a:blip r:embed="rId5">
            <a:extLst/>
          </a:blip>
          <a:srcRect l="15802" t="12204" r="6545" b="6413"/>
          <a:stretch>
            <a:fillRect/>
          </a:stretch>
        </p:blipFill>
        <p:spPr>
          <a:xfrm>
            <a:off x="-1136927" y="-38140"/>
            <a:ext cx="5107855" cy="3350940"/>
          </a:xfrm>
          <a:prstGeom prst="rect">
            <a:avLst/>
          </a:prstGeom>
          <a:ln w="12700">
            <a:miter lim="400000"/>
          </a:ln>
        </p:spPr>
      </p:pic>
      <p:pic>
        <p:nvPicPr>
          <p:cNvPr id="152" name="Afbeelding 8" descr="Afbeelding 8"/>
          <p:cNvPicPr>
            <a:picLocks noChangeAspect="1"/>
          </p:cNvPicPr>
          <p:nvPr/>
        </p:nvPicPr>
        <p:blipFill>
          <a:blip r:embed="rId6">
            <a:extLst/>
          </a:blip>
          <a:stretch>
            <a:fillRect/>
          </a:stretch>
        </p:blipFill>
        <p:spPr>
          <a:xfrm>
            <a:off x="7332450" y="0"/>
            <a:ext cx="4974059" cy="3312801"/>
          </a:xfrm>
          <a:prstGeom prst="rect">
            <a:avLst/>
          </a:prstGeom>
          <a:ln w="12700">
            <a:miter lim="400000"/>
          </a:ln>
        </p:spPr>
      </p:pic>
      <p:pic>
        <p:nvPicPr>
          <p:cNvPr id="153" name="Afbeelding 11" descr="Afbeelding 11"/>
          <p:cNvPicPr>
            <a:picLocks noChangeAspect="1"/>
          </p:cNvPicPr>
          <p:nvPr/>
        </p:nvPicPr>
        <p:blipFill>
          <a:blip r:embed="rId7">
            <a:extLst/>
          </a:blip>
          <a:srcRect l="0" t="0" r="61114" b="0"/>
          <a:stretch>
            <a:fillRect/>
          </a:stretch>
        </p:blipFill>
        <p:spPr>
          <a:xfrm>
            <a:off x="4166456" y="-38140"/>
            <a:ext cx="2970468" cy="335094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5"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3175">
            <a:solidFill>
              <a:srgbClr val="000000"/>
            </a:solidFill>
          </a:ln>
        </p:spPr>
      </p:pic>
      <p:pic>
        <p:nvPicPr>
          <p:cNvPr id="156" name="vr bril.jpg" descr="vr bril.jpg"/>
          <p:cNvPicPr>
            <a:picLocks noChangeAspect="1"/>
          </p:cNvPicPr>
          <p:nvPr/>
        </p:nvPicPr>
        <p:blipFill>
          <a:blip r:embed="rId3">
            <a:extLst/>
          </a:blip>
          <a:srcRect l="33040" t="16084" r="997" b="2579"/>
          <a:stretch>
            <a:fillRect/>
          </a:stretch>
        </p:blipFill>
        <p:spPr>
          <a:xfrm>
            <a:off x="6138776" y="502216"/>
            <a:ext cx="3960860" cy="2747405"/>
          </a:xfrm>
          <a:prstGeom prst="rect">
            <a:avLst/>
          </a:prstGeom>
          <a:ln w="3175">
            <a:solidFill>
              <a:srgbClr val="000000"/>
            </a:solidFill>
          </a:ln>
        </p:spPr>
      </p:pic>
      <p:pic>
        <p:nvPicPr>
          <p:cNvPr id="157" name="Ozobot 4.jpg" descr="Ozobot 4.jpg"/>
          <p:cNvPicPr>
            <a:picLocks noChangeAspect="1"/>
          </p:cNvPicPr>
          <p:nvPr/>
        </p:nvPicPr>
        <p:blipFill>
          <a:blip r:embed="rId4">
            <a:extLst/>
          </a:blip>
          <a:srcRect l="0" t="17277" r="0" b="12518"/>
          <a:stretch>
            <a:fillRect/>
          </a:stretch>
        </p:blipFill>
        <p:spPr>
          <a:xfrm>
            <a:off x="84416" y="3586784"/>
            <a:ext cx="3955456" cy="2776799"/>
          </a:xfrm>
          <a:prstGeom prst="rect">
            <a:avLst/>
          </a:prstGeom>
          <a:ln w="3175">
            <a:solidFill>
              <a:srgbClr val="000000"/>
            </a:solidFill>
          </a:ln>
        </p:spPr>
      </p:pic>
      <p:pic>
        <p:nvPicPr>
          <p:cNvPr id="158"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3175">
            <a:solidFill>
              <a:srgbClr val="000000"/>
            </a:solidFill>
          </a:ln>
        </p:spPr>
      </p:pic>
      <p:pic>
        <p:nvPicPr>
          <p:cNvPr id="159"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3175">
            <a:solidFill>
              <a:srgbClr val="000000"/>
            </a:solidFill>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1" name="Afbeelding" descr="Afbeelding"/>
          <p:cNvPicPr>
            <a:picLocks noChangeAspect="1"/>
          </p:cNvPicPr>
          <p:nvPr/>
        </p:nvPicPr>
        <p:blipFill>
          <a:blip r:embed="rId2">
            <a:extLst/>
          </a:blip>
          <a:stretch>
            <a:fillRect/>
          </a:stretch>
        </p:blipFill>
        <p:spPr>
          <a:xfrm>
            <a:off x="-50800" y="3787028"/>
            <a:ext cx="5594973" cy="3147173"/>
          </a:xfrm>
          <a:prstGeom prst="rect">
            <a:avLst/>
          </a:prstGeom>
          <a:ln w="12700">
            <a:miter lim="400000"/>
          </a:ln>
        </p:spPr>
      </p:pic>
      <p:pic>
        <p:nvPicPr>
          <p:cNvPr id="162" name="Afbeelding" descr="Afbeelding"/>
          <p:cNvPicPr>
            <a:picLocks noChangeAspect="1"/>
          </p:cNvPicPr>
          <p:nvPr/>
        </p:nvPicPr>
        <p:blipFill>
          <a:blip r:embed="rId3">
            <a:extLst/>
          </a:blip>
          <a:stretch>
            <a:fillRect/>
          </a:stretch>
        </p:blipFill>
        <p:spPr>
          <a:xfrm>
            <a:off x="5472353" y="-30049"/>
            <a:ext cx="6742140" cy="3820546"/>
          </a:xfrm>
          <a:prstGeom prst="rect">
            <a:avLst/>
          </a:prstGeom>
          <a:ln w="12700">
            <a:miter lim="400000"/>
          </a:ln>
        </p:spPr>
      </p:pic>
      <p:pic>
        <p:nvPicPr>
          <p:cNvPr id="163" name="Afbeelding" descr="Afbeelding"/>
          <p:cNvPicPr>
            <a:picLocks noChangeAspect="1"/>
          </p:cNvPicPr>
          <p:nvPr/>
        </p:nvPicPr>
        <p:blipFill>
          <a:blip r:embed="rId4">
            <a:extLst/>
          </a:blip>
          <a:srcRect l="0" t="9786" r="0" b="0"/>
          <a:stretch>
            <a:fillRect/>
          </a:stretch>
        </p:blipFill>
        <p:spPr>
          <a:xfrm>
            <a:off x="-50800" y="-4292"/>
            <a:ext cx="5594973" cy="3795065"/>
          </a:xfrm>
          <a:prstGeom prst="rect">
            <a:avLst/>
          </a:prstGeom>
          <a:ln w="12700">
            <a:miter lim="400000"/>
          </a:ln>
        </p:spPr>
      </p:pic>
      <p:pic>
        <p:nvPicPr>
          <p:cNvPr id="164" name="Afbeelding" descr="Afbeelding"/>
          <p:cNvPicPr>
            <a:picLocks noChangeAspect="1"/>
          </p:cNvPicPr>
          <p:nvPr/>
        </p:nvPicPr>
        <p:blipFill>
          <a:blip r:embed="rId5">
            <a:extLst/>
          </a:blip>
          <a:srcRect l="0" t="0" r="0" b="23892"/>
          <a:stretch>
            <a:fillRect/>
          </a:stretch>
        </p:blipFill>
        <p:spPr>
          <a:xfrm>
            <a:off x="6067842" y="3785603"/>
            <a:ext cx="7275335" cy="3114599"/>
          </a:xfrm>
          <a:prstGeom prst="rect">
            <a:avLst/>
          </a:prstGeom>
          <a:ln w="12700">
            <a:miter lim="400000"/>
          </a:ln>
        </p:spPr>
      </p:pic>
      <p:pic>
        <p:nvPicPr>
          <p:cNvPr id="165" name="Afbeelding" descr="Afbeelding"/>
          <p:cNvPicPr>
            <a:picLocks noChangeAspect="1"/>
          </p:cNvPicPr>
          <p:nvPr/>
        </p:nvPicPr>
        <p:blipFill>
          <a:blip r:embed="rId6">
            <a:extLst/>
          </a:blip>
          <a:srcRect l="0" t="0" r="18836" b="0"/>
          <a:stretch>
            <a:fillRect/>
          </a:stretch>
        </p:blipFill>
        <p:spPr>
          <a:xfrm>
            <a:off x="3987909" y="3786409"/>
            <a:ext cx="3475059" cy="309765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7" name="Afbeelding 10" descr="Afbeelding 10"/>
          <p:cNvPicPr>
            <a:picLocks noChangeAspect="1"/>
          </p:cNvPicPr>
          <p:nvPr/>
        </p:nvPicPr>
        <p:blipFill>
          <a:blip r:embed="rId2">
            <a:extLst/>
          </a:blip>
          <a:srcRect l="23794" t="0" r="17380" b="0"/>
          <a:stretch>
            <a:fillRect/>
          </a:stretch>
        </p:blipFill>
        <p:spPr>
          <a:xfrm>
            <a:off x="-70031" y="3474720"/>
            <a:ext cx="2970467" cy="3383248"/>
          </a:xfrm>
          <a:prstGeom prst="rect">
            <a:avLst/>
          </a:prstGeom>
          <a:ln w="12700">
            <a:miter lim="400000"/>
          </a:ln>
        </p:spPr>
      </p:pic>
      <p:pic>
        <p:nvPicPr>
          <p:cNvPr id="168" name="Afbeelding 4" descr="Afbeelding 4"/>
          <p:cNvPicPr>
            <a:picLocks noChangeAspect="1"/>
          </p:cNvPicPr>
          <p:nvPr/>
        </p:nvPicPr>
        <p:blipFill>
          <a:blip r:embed="rId3">
            <a:extLst/>
          </a:blip>
          <a:srcRect l="25301" t="0" r="8851" b="3"/>
          <a:stretch>
            <a:fillRect/>
          </a:stretch>
        </p:blipFill>
        <p:spPr>
          <a:xfrm>
            <a:off x="3059901" y="3474718"/>
            <a:ext cx="2970467" cy="3383282"/>
          </a:xfrm>
          <a:prstGeom prst="rect">
            <a:avLst/>
          </a:prstGeom>
          <a:ln w="12700">
            <a:miter lim="400000"/>
          </a:ln>
        </p:spPr>
      </p:pic>
      <p:sp>
        <p:nvSpPr>
          <p:cNvPr id="169" name="Content Placeholder 14"/>
          <p:cNvSpPr txBox="1"/>
          <p:nvPr>
            <p:ph type="body" sz="quarter" idx="1"/>
          </p:nvPr>
        </p:nvSpPr>
        <p:spPr>
          <a:xfrm>
            <a:off x="6479647" y="3851909"/>
            <a:ext cx="5366612" cy="2417409"/>
          </a:xfrm>
          <a:prstGeom prst="rect">
            <a:avLst/>
          </a:prstGeom>
        </p:spPr>
        <p:txBody>
          <a:bodyPr/>
          <a:lstStyle/>
          <a:p>
            <a:pPr>
              <a:defRPr sz="1800">
                <a:solidFill>
                  <a:srgbClr val="FFFFFF"/>
                </a:solidFill>
              </a:defRPr>
            </a:pPr>
            <a:r>
              <a:t>Pak melk</a:t>
            </a:r>
          </a:p>
          <a:p>
            <a:pPr>
              <a:defRPr sz="1800">
                <a:solidFill>
                  <a:srgbClr val="FFFFFF"/>
                </a:solidFill>
              </a:defRPr>
            </a:pPr>
            <a:r>
              <a:t>Bonen in een pot</a:t>
            </a:r>
          </a:p>
          <a:p>
            <a:pPr>
              <a:defRPr sz="1800">
                <a:solidFill>
                  <a:srgbClr val="FFFFFF"/>
                </a:solidFill>
              </a:defRPr>
            </a:pPr>
            <a:r>
              <a:t>Brood</a:t>
            </a:r>
          </a:p>
          <a:p>
            <a:pPr>
              <a:defRPr sz="1800">
                <a:solidFill>
                  <a:srgbClr val="FFFFFF"/>
                </a:solidFill>
              </a:defRPr>
            </a:pPr>
            <a:r>
              <a:t>Appelmoes</a:t>
            </a:r>
          </a:p>
          <a:p>
            <a:pPr>
              <a:defRPr sz="1800">
                <a:solidFill>
                  <a:srgbClr val="FFFFFF"/>
                </a:solidFill>
              </a:defRPr>
            </a:pPr>
            <a:r>
              <a:t>Pluimveebedrijf</a:t>
            </a:r>
          </a:p>
          <a:p>
            <a:pPr>
              <a:defRPr sz="1800">
                <a:solidFill>
                  <a:srgbClr val="FFFFFF"/>
                </a:solidFill>
              </a:defRPr>
            </a:pPr>
            <a:r>
              <a:t>Tractor die oogst</a:t>
            </a:r>
          </a:p>
        </p:txBody>
      </p:sp>
      <p:pic>
        <p:nvPicPr>
          <p:cNvPr id="170" name="Afbeelding 2" descr="Afbeelding 2"/>
          <p:cNvPicPr>
            <a:picLocks noChangeAspect="1"/>
          </p:cNvPicPr>
          <p:nvPr/>
        </p:nvPicPr>
        <p:blipFill>
          <a:blip r:embed="rId4">
            <a:extLst/>
          </a:blip>
          <a:srcRect l="0" t="15723" r="0" b="0"/>
          <a:stretch>
            <a:fillRect/>
          </a:stretch>
        </p:blipFill>
        <p:spPr>
          <a:xfrm>
            <a:off x="6213392" y="3474718"/>
            <a:ext cx="6030368" cy="3383281"/>
          </a:xfrm>
          <a:prstGeom prst="rect">
            <a:avLst/>
          </a:prstGeom>
          <a:ln w="12700">
            <a:miter lim="400000"/>
          </a:ln>
        </p:spPr>
      </p:pic>
      <p:pic>
        <p:nvPicPr>
          <p:cNvPr id="171" name="Afbeelding 6" descr="Afbeelding 6"/>
          <p:cNvPicPr>
            <a:picLocks noChangeAspect="1"/>
          </p:cNvPicPr>
          <p:nvPr/>
        </p:nvPicPr>
        <p:blipFill>
          <a:blip r:embed="rId5">
            <a:extLst/>
          </a:blip>
          <a:srcRect l="15802" t="12204" r="6544" b="6413"/>
          <a:stretch>
            <a:fillRect/>
          </a:stretch>
        </p:blipFill>
        <p:spPr>
          <a:xfrm>
            <a:off x="-1136928" y="-38140"/>
            <a:ext cx="5107856" cy="3350940"/>
          </a:xfrm>
          <a:prstGeom prst="rect">
            <a:avLst/>
          </a:prstGeom>
          <a:ln w="12700">
            <a:miter lim="400000"/>
          </a:ln>
        </p:spPr>
      </p:pic>
      <p:pic>
        <p:nvPicPr>
          <p:cNvPr id="172" name="Afbeelding 8" descr="Afbeelding 8"/>
          <p:cNvPicPr>
            <a:picLocks noChangeAspect="1"/>
          </p:cNvPicPr>
          <p:nvPr/>
        </p:nvPicPr>
        <p:blipFill>
          <a:blip r:embed="rId6">
            <a:extLst/>
          </a:blip>
          <a:stretch>
            <a:fillRect/>
          </a:stretch>
        </p:blipFill>
        <p:spPr>
          <a:xfrm>
            <a:off x="7332450" y="0"/>
            <a:ext cx="4974059" cy="3312801"/>
          </a:xfrm>
          <a:prstGeom prst="rect">
            <a:avLst/>
          </a:prstGeom>
          <a:ln w="12700">
            <a:miter lim="400000"/>
          </a:ln>
        </p:spPr>
      </p:pic>
      <p:pic>
        <p:nvPicPr>
          <p:cNvPr id="173" name="Afbeelding 11" descr="Afbeelding 11"/>
          <p:cNvPicPr>
            <a:picLocks noChangeAspect="1"/>
          </p:cNvPicPr>
          <p:nvPr/>
        </p:nvPicPr>
        <p:blipFill>
          <a:blip r:embed="rId7">
            <a:extLst/>
          </a:blip>
          <a:srcRect l="0" t="0" r="61114" b="0"/>
          <a:stretch>
            <a:fillRect/>
          </a:stretch>
        </p:blipFill>
        <p:spPr>
          <a:xfrm>
            <a:off x="4166456" y="-38140"/>
            <a:ext cx="2970468" cy="335094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