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media/image1.jpeg" ContentType="image/jpeg"/>
  <Override PartName="/ppt/theme/theme2.xml" ContentType="application/vnd.openxmlformats-officedocument.theme+xml"/>
  <Override PartName="/ppt/media/image2.jpe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jpeg" ContentType="image/jpeg"/>
  <Override PartName="/ppt/media/image4.jpeg" ContentType="image/jpeg"/>
  <Override PartName="/ppt/media/image5.jpeg" ContentType="image/jpeg"/>
  <Override PartName="/ppt/media/image6.jpeg" ContentType="image/jpeg"/>
  <Override PartName="/ppt/media/media1.mp4" ContentType="video/unknown"/>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20" name="Shape 120"/>
          <p:cNvSpPr/>
          <p:nvPr>
            <p:ph type="sldImg"/>
          </p:nvPr>
        </p:nvSpPr>
        <p:spPr>
          <a:xfrm>
            <a:off x="1143000" y="685800"/>
            <a:ext cx="4572000" cy="3429000"/>
          </a:xfrm>
          <a:prstGeom prst="rect">
            <a:avLst/>
          </a:prstGeom>
        </p:spPr>
        <p:txBody>
          <a:bodyPr/>
          <a:lstStyle/>
          <a:p>
            <a:pPr/>
          </a:p>
        </p:txBody>
      </p:sp>
      <p:sp>
        <p:nvSpPr>
          <p:cNvPr id="121" name="Shape 12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8" name="Shape 128"/>
          <p:cNvSpPr/>
          <p:nvPr>
            <p:ph type="sldImg"/>
          </p:nvPr>
        </p:nvSpPr>
        <p:spPr>
          <a:prstGeom prst="rect">
            <a:avLst/>
          </a:prstGeom>
        </p:spPr>
        <p:txBody>
          <a:bodyPr/>
          <a:lstStyle/>
          <a:p>
            <a:pPr/>
          </a:p>
        </p:txBody>
      </p:sp>
      <p:sp>
        <p:nvSpPr>
          <p:cNvPr id="129" name="Shape 129"/>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8" name="Shape 138"/>
          <p:cNvSpPr/>
          <p:nvPr>
            <p:ph type="sldImg"/>
          </p:nvPr>
        </p:nvSpPr>
        <p:spPr>
          <a:prstGeom prst="rect">
            <a:avLst/>
          </a:prstGeom>
        </p:spPr>
        <p:txBody>
          <a:bodyPr/>
          <a:lstStyle/>
          <a:p>
            <a:pPr/>
          </a:p>
        </p:txBody>
      </p:sp>
      <p:sp>
        <p:nvSpPr>
          <p:cNvPr id="139" name="Shape 139"/>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endParaRPr b="0"/>
          </a:p>
          <a:p>
            <a:pPr/>
            <a:r>
              <a:t>​</a:t>
            </a:r>
          </a:p>
          <a:p>
            <a:pPr>
              <a:defRPr b="1"/>
            </a:pPr>
            <a:r>
              <a:t>Vorm: </a:t>
            </a:r>
            <a:r>
              <a:rPr b="0"/>
              <a:t>korte uitleg​</a:t>
            </a:r>
            <a:endParaRPr b="0"/>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endParaRPr i="0" u="none"/>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endParaRPr i="0"/>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64"/>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Energie Water &amp; Veiligheid">
    <p:spTree>
      <p:nvGrpSpPr>
        <p:cNvPr id="1" name=""/>
        <p:cNvGrpSpPr/>
        <p:nvPr/>
      </p:nvGrpSpPr>
      <p:grpSpPr>
        <a:xfrm>
          <a:off x="0" y="0"/>
          <a:ext cx="0" cy="0"/>
          <a:chOff x="0" y="0"/>
          <a:chExt cx="0" cy="0"/>
        </a:xfrm>
      </p:grpSpPr>
      <p:sp>
        <p:nvSpPr>
          <p:cNvPr id="92" name="Parallellogram 2"/>
          <p:cNvSpPr/>
          <p:nvPr/>
        </p:nvSpPr>
        <p:spPr>
          <a:xfrm>
            <a:off x="9012200" y="-61878"/>
            <a:ext cx="3297241" cy="69680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1F54BC"/>
              </a:gs>
            </a:gsLst>
            <a:lin ang="3600000"/>
          </a:gradFill>
          <a:ln w="12700">
            <a:miter lim="400000"/>
          </a:ln>
        </p:spPr>
        <p:txBody>
          <a:bodyPr lIns="45718" tIns="45718" rIns="45718" bIns="45718" anchor="ctr"/>
          <a:lstStyle/>
          <a:p>
            <a:pPr algn="ctr">
              <a:defRPr>
                <a:solidFill>
                  <a:srgbClr val="FFFFFF"/>
                </a:solidFill>
                <a:latin typeface="+mn-lt"/>
                <a:ea typeface="+mn-ea"/>
                <a:cs typeface="+mn-cs"/>
                <a:sym typeface="Calibri"/>
              </a:defRPr>
            </a:pPr>
          </a:p>
        </p:txBody>
      </p:sp>
      <p:grpSp>
        <p:nvGrpSpPr>
          <p:cNvPr id="95" name="Afbeelding 4"/>
          <p:cNvGrpSpPr/>
          <p:nvPr/>
        </p:nvGrpSpPr>
        <p:grpSpPr>
          <a:xfrm>
            <a:off x="6441397" y="908998"/>
            <a:ext cx="5040003" cy="5040004"/>
            <a:chOff x="0" y="0"/>
            <a:chExt cx="5040002" cy="5040002"/>
          </a:xfrm>
        </p:grpSpPr>
        <p:sp>
          <p:nvSpPr>
            <p:cNvPr id="93" name="Vorm"/>
            <p:cNvSpPr/>
            <p:nvPr/>
          </p:nvSpPr>
          <p:spPr>
            <a:xfrm>
              <a:off x="-1" y="0"/>
              <a:ext cx="5040004" cy="5040003"/>
            </a:xfrm>
            <a:prstGeom prst="ellipse">
              <a:avLst/>
            </a:prstGeom>
            <a:solidFill>
              <a:srgbClr val="F36B30"/>
            </a:solidFill>
            <a:ln w="12700" cap="flat">
              <a:noFill/>
              <a:miter lim="400000"/>
            </a:ln>
            <a:effectLst/>
          </p:spPr>
          <p:txBody>
            <a:bodyPr wrap="square" lIns="45718" tIns="45718" rIns="45718" bIns="45718" numCol="1" anchor="ctr">
              <a:noAutofit/>
            </a:bodyPr>
            <a:lstStyle/>
            <a:p>
              <a:pPr>
                <a:defRPr>
                  <a:latin typeface="+mn-lt"/>
                  <a:ea typeface="+mn-ea"/>
                  <a:cs typeface="+mn-cs"/>
                  <a:sym typeface="Calibri"/>
                </a:defRPr>
              </a:pPr>
            </a:p>
          </p:txBody>
        </p:sp>
        <p:pic>
          <p:nvPicPr>
            <p:cNvPr id="94" name="image1.jpeg" descr="image1.jpeg"/>
            <p:cNvPicPr>
              <a:picLocks noChangeAspect="1"/>
            </p:cNvPicPr>
            <p:nvPr/>
          </p:nvPicPr>
          <p:blipFill>
            <a:blip r:embed="rId2">
              <a:extLst/>
            </a:blip>
            <a:srcRect l="0" t="0" r="1" b="1"/>
            <a:stretch>
              <a:fillRect/>
            </a:stretch>
          </p:blipFill>
          <p:spPr>
            <a:xfrm>
              <a:off x="-1" y="-1"/>
              <a:ext cx="5039917"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96" name="Hoofdtekst - niveau één…"/>
          <p:cNvSpPr txBox="1"/>
          <p:nvPr>
            <p:ph type="body" sz="half" idx="1"/>
          </p:nvPr>
        </p:nvSpPr>
        <p:spPr>
          <a:xfrm>
            <a:off x="854429" y="1619998"/>
            <a:ext cx="5027756" cy="4454528"/>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97" name="Titeltekst"/>
          <p:cNvSpPr txBox="1"/>
          <p:nvPr>
            <p:ph type="title"/>
          </p:nvPr>
        </p:nvSpPr>
        <p:spPr>
          <a:xfrm>
            <a:off x="850403" y="915120"/>
            <a:ext cx="6256250" cy="550000"/>
          </a:xfrm>
          <a:prstGeom prst="rect">
            <a:avLst/>
          </a:prstGeom>
        </p:spPr>
        <p:txBody>
          <a:bodyPr/>
          <a:lstStyle>
            <a:lvl1pPr>
              <a:lnSpc>
                <a:spcPct val="110000"/>
              </a:lnSpc>
              <a:defRPr sz="2400">
                <a:solidFill>
                  <a:srgbClr val="595959"/>
                </a:solidFill>
              </a:defRPr>
            </a:lvl1pPr>
          </a:lstStyle>
          <a:p>
            <a:pPr/>
            <a:r>
              <a:t>Titeltekst</a:t>
            </a:r>
          </a:p>
        </p:txBody>
      </p:sp>
      <p:sp>
        <p:nvSpPr>
          <p:cNvPr id="98" name="Dianummer"/>
          <p:cNvSpPr txBox="1"/>
          <p:nvPr>
            <p:ph type="sldNum" sz="quarter" idx="2"/>
          </p:nvPr>
        </p:nvSpPr>
        <p:spPr>
          <a:xfrm>
            <a:off x="8478978" y="6232199"/>
            <a:ext cx="258623" cy="248303"/>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105" name="Titeltekst"/>
          <p:cNvSpPr txBox="1"/>
          <p:nvPr>
            <p:ph type="title"/>
          </p:nvPr>
        </p:nvSpPr>
        <p:spPr>
          <a:prstGeom prst="rect">
            <a:avLst/>
          </a:prstGeom>
        </p:spPr>
        <p:txBody>
          <a:bodyPr lIns="45718" tIns="45718" rIns="45718" bIns="45718"/>
          <a:lstStyle/>
          <a:p>
            <a:pPr/>
            <a:r>
              <a:t>Titeltekst</a:t>
            </a:r>
          </a:p>
        </p:txBody>
      </p:sp>
      <p:sp>
        <p:nvSpPr>
          <p:cNvPr id="106" name="Dianummer"/>
          <p:cNvSpPr txBox="1"/>
          <p:nvPr>
            <p:ph type="sldNum" sz="quarter" idx="2"/>
          </p:nvPr>
        </p:nvSpPr>
        <p:spPr>
          <a:xfrm>
            <a:off x="11095181" y="6414762"/>
            <a:ext cx="258620" cy="248301"/>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13" name="Titeltekst"/>
          <p:cNvSpPr txBox="1"/>
          <p:nvPr>
            <p:ph type="title"/>
          </p:nvPr>
        </p:nvSpPr>
        <p:spPr>
          <a:xfrm>
            <a:off x="1188721" y="5177790"/>
            <a:ext cx="9814560" cy="1200156"/>
          </a:xfrm>
          <a:prstGeom prst="rect">
            <a:avLst/>
          </a:prstGeom>
        </p:spPr>
        <p:txBody>
          <a:bodyPr lIns="45718" tIns="45718" rIns="45718" bIns="45718"/>
          <a:lstStyle>
            <a:lvl1pPr>
              <a:defRPr sz="5600">
                <a:solidFill>
                  <a:srgbClr val="FFFFFF"/>
                </a:solidFill>
                <a:latin typeface="Gill Sans"/>
                <a:ea typeface="Gill Sans"/>
                <a:cs typeface="Gill Sans"/>
                <a:sym typeface="Gill Sans"/>
              </a:defRPr>
            </a:lvl1pPr>
          </a:lstStyle>
          <a:p>
            <a:pPr/>
            <a:r>
              <a:t>Titeltekst</a:t>
            </a:r>
          </a:p>
        </p:txBody>
      </p:sp>
      <p:sp>
        <p:nvSpPr>
          <p:cNvPr id="114" name="Dianummer"/>
          <p:cNvSpPr txBox="1"/>
          <p:nvPr>
            <p:ph type="sldNum" sz="quarter" idx="2"/>
          </p:nvPr>
        </p:nvSpPr>
        <p:spPr>
          <a:xfrm>
            <a:off x="8478981" y="6232199"/>
            <a:ext cx="258620" cy="248302"/>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89"/>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14"/>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2"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6" y="2057400"/>
            <a:ext cx="3932241"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2"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78" y="6414761"/>
            <a:ext cx="258623" cy="248303"/>
          </a:xfrm>
          <a:prstGeom prst="rect">
            <a:avLst/>
          </a:prstGeom>
          <a:ln w="12700">
            <a:miter lim="400000"/>
          </a:ln>
        </p:spPr>
        <p:txBody>
          <a:bodyPr wrap="none" lIns="45718" tIns="45718" rIns="45718" bIns="45718" anchor="ctr">
            <a:spAutoFit/>
          </a:bodyPr>
          <a:lstStyle>
            <a:lvl1pPr algn="r">
              <a:defRPr sz="1200">
                <a:solidFill>
                  <a:srgbClr val="888888"/>
                </a:solidFill>
                <a:latin typeface="+mn-lt"/>
                <a:ea typeface="+mn-ea"/>
                <a:cs typeface="+mn-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image" Target="../media/image2.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2.tif"/><Relationship Id="rId4" Type="http://schemas.openxmlformats.org/officeDocument/2006/relationships/image" Target="../media/image3.tif"/><Relationship Id="rId5" Type="http://schemas.openxmlformats.org/officeDocument/2006/relationships/image" Target="../media/image4.tif"/><Relationship Id="rId6" Type="http://schemas.openxmlformats.org/officeDocument/2006/relationships/image" Target="../media/image5.tif"/><Relationship Id="rId7" Type="http://schemas.openxmlformats.org/officeDocument/2006/relationships/image" Target="../media/image6.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6" Type="http://schemas.openxmlformats.org/officeDocument/2006/relationships/image" Target="../media/image7.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tif"/><Relationship Id="rId3" Type="http://schemas.openxmlformats.org/officeDocument/2006/relationships/image" Target="../media/image9.tif"/><Relationship Id="rId4" Type="http://schemas.openxmlformats.org/officeDocument/2006/relationships/image" Target="../media/image10.tif"/><Relationship Id="rId5" Type="http://schemas.openxmlformats.org/officeDocument/2006/relationships/image" Target="../media/image11.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3.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3" name="Graphic 1" descr="Graphic 1"/>
          <p:cNvPicPr>
            <a:picLocks noChangeAspect="1"/>
          </p:cNvPicPr>
          <p:nvPr/>
        </p:nvPicPr>
        <p:blipFill>
          <a:blip r:embed="rId2">
            <a:extLst/>
          </a:blip>
          <a:stretch>
            <a:fillRect/>
          </a:stretch>
        </p:blipFill>
        <p:spPr>
          <a:xfrm>
            <a:off x="643467" y="2370665"/>
            <a:ext cx="5291667" cy="2116668"/>
          </a:xfrm>
          <a:prstGeom prst="rect">
            <a:avLst/>
          </a:prstGeom>
          <a:ln w="12700">
            <a:miter lim="400000"/>
          </a:ln>
        </p:spPr>
      </p:pic>
      <p:pic>
        <p:nvPicPr>
          <p:cNvPr id="124" name="Afbeelding 2" descr="Afbeelding 2"/>
          <p:cNvPicPr>
            <a:picLocks noChangeAspect="1"/>
          </p:cNvPicPr>
          <p:nvPr/>
        </p:nvPicPr>
        <p:blipFill>
          <a:blip r:embed="rId3">
            <a:extLst/>
          </a:blip>
          <a:stretch>
            <a:fillRect/>
          </a:stretch>
        </p:blipFill>
        <p:spPr>
          <a:xfrm>
            <a:off x="6256863" y="2641863"/>
            <a:ext cx="5291669" cy="1574272"/>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6"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27" name="Energie Water Veiligheid icoon.pdf" descr="Energie Water Veiligheid icoon.pdf"/>
          <p:cNvPicPr>
            <a:picLocks noChangeAspect="1"/>
          </p:cNvPicPr>
          <p:nvPr/>
        </p:nvPicPr>
        <p:blipFill>
          <a:blip r:embed="rId3">
            <a:extLst/>
          </a:blip>
          <a:stretch>
            <a:fillRect/>
          </a:stretch>
        </p:blipFill>
        <p:spPr>
          <a:xfrm>
            <a:off x="2007847" y="258746"/>
            <a:ext cx="8169954" cy="5629609"/>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1" name="Afbeelding" descr="Afbeelding"/>
          <p:cNvPicPr>
            <a:picLocks noChangeAspect="1"/>
          </p:cNvPicPr>
          <p:nvPr/>
        </p:nvPicPr>
        <p:blipFill>
          <a:blip r:embed="rId2">
            <a:extLst/>
          </a:blip>
          <a:srcRect l="14297" t="13342" r="6764" b="21365"/>
          <a:stretch>
            <a:fillRect/>
          </a:stretch>
        </p:blipFill>
        <p:spPr>
          <a:xfrm>
            <a:off x="22727" y="-51760"/>
            <a:ext cx="12146545" cy="696152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3" name="Afbeelding" descr="Afbeelding"/>
          <p:cNvPicPr>
            <a:picLocks noChangeAspect="1"/>
          </p:cNvPicPr>
          <p:nvPr/>
        </p:nvPicPr>
        <p:blipFill>
          <a:blip r:embed="rId3">
            <a:extLst/>
          </a:blip>
          <a:stretch>
            <a:fillRect/>
          </a:stretch>
        </p:blipFill>
        <p:spPr>
          <a:xfrm>
            <a:off x="3468234" y="-36243"/>
            <a:ext cx="6116909" cy="3440764"/>
          </a:xfrm>
          <a:prstGeom prst="rect">
            <a:avLst/>
          </a:prstGeom>
          <a:ln w="12700">
            <a:miter lim="400000"/>
          </a:ln>
        </p:spPr>
      </p:pic>
      <p:pic>
        <p:nvPicPr>
          <p:cNvPr id="134" name="Afbeelding" descr="Afbeelding"/>
          <p:cNvPicPr>
            <a:picLocks noChangeAspect="1"/>
          </p:cNvPicPr>
          <p:nvPr/>
        </p:nvPicPr>
        <p:blipFill>
          <a:blip r:embed="rId4">
            <a:extLst/>
          </a:blip>
          <a:srcRect l="13549" t="0" r="7800" b="0"/>
          <a:stretch>
            <a:fillRect/>
          </a:stretch>
        </p:blipFill>
        <p:spPr>
          <a:xfrm>
            <a:off x="-30586" y="0"/>
            <a:ext cx="4298728" cy="3368198"/>
          </a:xfrm>
          <a:prstGeom prst="rect">
            <a:avLst/>
          </a:prstGeom>
          <a:ln w="12700">
            <a:miter lim="400000"/>
          </a:ln>
        </p:spPr>
      </p:pic>
      <p:pic>
        <p:nvPicPr>
          <p:cNvPr id="135" name="Afbeelding" descr="Afbeelding"/>
          <p:cNvPicPr>
            <a:picLocks noChangeAspect="1"/>
          </p:cNvPicPr>
          <p:nvPr/>
        </p:nvPicPr>
        <p:blipFill>
          <a:blip r:embed="rId5">
            <a:extLst/>
          </a:blip>
          <a:stretch>
            <a:fillRect/>
          </a:stretch>
        </p:blipFill>
        <p:spPr>
          <a:xfrm>
            <a:off x="0" y="3358739"/>
            <a:ext cx="9116638" cy="3511596"/>
          </a:xfrm>
          <a:prstGeom prst="rect">
            <a:avLst/>
          </a:prstGeom>
          <a:ln w="12700">
            <a:miter lim="400000"/>
          </a:ln>
        </p:spPr>
      </p:pic>
      <p:pic>
        <p:nvPicPr>
          <p:cNvPr id="136" name="Afbeelding" descr="Afbeelding"/>
          <p:cNvPicPr>
            <a:picLocks noChangeAspect="1"/>
          </p:cNvPicPr>
          <p:nvPr/>
        </p:nvPicPr>
        <p:blipFill>
          <a:blip r:embed="rId6">
            <a:extLst/>
          </a:blip>
          <a:stretch>
            <a:fillRect/>
          </a:stretch>
        </p:blipFill>
        <p:spPr>
          <a:xfrm>
            <a:off x="8442506" y="3358739"/>
            <a:ext cx="3765786" cy="3511596"/>
          </a:xfrm>
          <a:prstGeom prst="rect">
            <a:avLst/>
          </a:prstGeom>
          <a:ln w="12700">
            <a:miter lim="400000"/>
          </a:ln>
        </p:spPr>
      </p:pic>
      <p:pic>
        <p:nvPicPr>
          <p:cNvPr id="137" name="Afbeelding" descr="Afbeelding"/>
          <p:cNvPicPr>
            <a:picLocks noChangeAspect="1"/>
          </p:cNvPicPr>
          <p:nvPr/>
        </p:nvPicPr>
        <p:blipFill>
          <a:blip r:embed="rId7">
            <a:extLst/>
          </a:blip>
          <a:srcRect l="18508" t="0" r="18508" b="2966"/>
          <a:stretch>
            <a:fillRect/>
          </a:stretch>
        </p:blipFill>
        <p:spPr>
          <a:xfrm>
            <a:off x="9087763" y="-21226"/>
            <a:ext cx="3130754" cy="3383481"/>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1" name="Best-3D-Pens-1024x683.jpg" descr="Best-3D-Pens-1024x683.jpg"/>
          <p:cNvPicPr>
            <a:picLocks noChangeAspect="1"/>
          </p:cNvPicPr>
          <p:nvPr/>
        </p:nvPicPr>
        <p:blipFill>
          <a:blip r:embed="rId2">
            <a:extLst/>
          </a:blip>
          <a:srcRect l="4125" t="0" r="0" b="0"/>
          <a:stretch>
            <a:fillRect/>
          </a:stretch>
        </p:blipFill>
        <p:spPr>
          <a:xfrm>
            <a:off x="2092406" y="494281"/>
            <a:ext cx="3972413" cy="2763594"/>
          </a:xfrm>
          <a:prstGeom prst="rect">
            <a:avLst/>
          </a:prstGeom>
          <a:ln w="3175">
            <a:solidFill>
              <a:srgbClr val="000000"/>
            </a:solidFill>
          </a:ln>
        </p:spPr>
      </p:pic>
      <p:pic>
        <p:nvPicPr>
          <p:cNvPr id="142" name="vr bril.jpg" descr="vr bril.jpg"/>
          <p:cNvPicPr>
            <a:picLocks noChangeAspect="1"/>
          </p:cNvPicPr>
          <p:nvPr/>
        </p:nvPicPr>
        <p:blipFill>
          <a:blip r:embed="rId3">
            <a:extLst/>
          </a:blip>
          <a:srcRect l="33040" t="16084" r="997" b="2577"/>
          <a:stretch>
            <a:fillRect/>
          </a:stretch>
        </p:blipFill>
        <p:spPr>
          <a:xfrm>
            <a:off x="6138776" y="502214"/>
            <a:ext cx="3960860" cy="2747407"/>
          </a:xfrm>
          <a:prstGeom prst="rect">
            <a:avLst/>
          </a:prstGeom>
          <a:ln w="3175">
            <a:solidFill>
              <a:srgbClr val="000000"/>
            </a:solidFill>
          </a:ln>
        </p:spPr>
      </p:pic>
      <p:pic>
        <p:nvPicPr>
          <p:cNvPr id="143" name="Ozobot 4.jpg" descr="Ozobot 4.jpg"/>
          <p:cNvPicPr>
            <a:picLocks noChangeAspect="1"/>
          </p:cNvPicPr>
          <p:nvPr/>
        </p:nvPicPr>
        <p:blipFill>
          <a:blip r:embed="rId4">
            <a:extLst/>
          </a:blip>
          <a:srcRect l="0" t="17277" r="0" b="12517"/>
          <a:stretch>
            <a:fillRect/>
          </a:stretch>
        </p:blipFill>
        <p:spPr>
          <a:xfrm>
            <a:off x="84416" y="3586784"/>
            <a:ext cx="3955456" cy="2776801"/>
          </a:xfrm>
          <a:prstGeom prst="rect">
            <a:avLst/>
          </a:prstGeom>
          <a:ln w="3175">
            <a:solidFill>
              <a:srgbClr val="000000"/>
            </a:solidFill>
          </a:ln>
        </p:spPr>
      </p:pic>
      <p:pic>
        <p:nvPicPr>
          <p:cNvPr id="144" name="top8-463x320.jpg" descr="top8-463x320.jpg"/>
          <p:cNvPicPr>
            <a:picLocks noChangeAspect="1"/>
          </p:cNvPicPr>
          <p:nvPr/>
        </p:nvPicPr>
        <p:blipFill>
          <a:blip r:embed="rId5">
            <a:extLst/>
          </a:blip>
          <a:srcRect l="527" t="0" r="526" b="0"/>
          <a:stretch>
            <a:fillRect/>
          </a:stretch>
        </p:blipFill>
        <p:spPr>
          <a:xfrm>
            <a:off x="4097930" y="3593531"/>
            <a:ext cx="3956087" cy="2763393"/>
          </a:xfrm>
          <a:prstGeom prst="rect">
            <a:avLst/>
          </a:prstGeom>
          <a:ln w="3175">
            <a:solidFill>
              <a:srgbClr val="000000"/>
            </a:solidFill>
          </a:ln>
        </p:spPr>
      </p:pic>
      <p:pic>
        <p:nvPicPr>
          <p:cNvPr id="145" name="Afbeelding" descr="Afbeelding"/>
          <p:cNvPicPr>
            <a:picLocks noChangeAspect="1"/>
          </p:cNvPicPr>
          <p:nvPr/>
        </p:nvPicPr>
        <p:blipFill>
          <a:blip r:embed="rId6">
            <a:extLst/>
          </a:blip>
          <a:srcRect l="0" t="0" r="6473" b="0"/>
          <a:stretch>
            <a:fillRect/>
          </a:stretch>
        </p:blipFill>
        <p:spPr>
          <a:xfrm>
            <a:off x="8112242" y="3593531"/>
            <a:ext cx="3995202" cy="2763306"/>
          </a:xfrm>
          <a:prstGeom prst="rect">
            <a:avLst/>
          </a:prstGeom>
          <a:ln w="3175">
            <a:solidFill>
              <a:srgbClr val="000000"/>
            </a:solidFill>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7" name="Afbeelding" descr="Afbeelding"/>
          <p:cNvPicPr>
            <a:picLocks noChangeAspect="1"/>
          </p:cNvPicPr>
          <p:nvPr/>
        </p:nvPicPr>
        <p:blipFill>
          <a:blip r:embed="rId2">
            <a:extLst/>
          </a:blip>
          <a:stretch>
            <a:fillRect/>
          </a:stretch>
        </p:blipFill>
        <p:spPr>
          <a:xfrm>
            <a:off x="-14644" y="-4015"/>
            <a:ext cx="6171541" cy="3470586"/>
          </a:xfrm>
          <a:prstGeom prst="rect">
            <a:avLst/>
          </a:prstGeom>
          <a:ln w="12700">
            <a:miter lim="400000"/>
          </a:ln>
        </p:spPr>
      </p:pic>
      <p:pic>
        <p:nvPicPr>
          <p:cNvPr id="148" name="Afbeelding" descr="Afbeelding"/>
          <p:cNvPicPr>
            <a:picLocks noChangeAspect="1"/>
          </p:cNvPicPr>
          <p:nvPr/>
        </p:nvPicPr>
        <p:blipFill>
          <a:blip r:embed="rId3">
            <a:extLst/>
          </a:blip>
          <a:stretch>
            <a:fillRect/>
          </a:stretch>
        </p:blipFill>
        <p:spPr>
          <a:xfrm>
            <a:off x="5947609" y="4870"/>
            <a:ext cx="6260661" cy="3470584"/>
          </a:xfrm>
          <a:prstGeom prst="rect">
            <a:avLst/>
          </a:prstGeom>
          <a:ln w="12700">
            <a:miter lim="400000"/>
          </a:ln>
        </p:spPr>
      </p:pic>
      <p:pic>
        <p:nvPicPr>
          <p:cNvPr id="149" name="Afbeelding" descr="Afbeelding"/>
          <p:cNvPicPr>
            <a:picLocks noChangeAspect="1"/>
          </p:cNvPicPr>
          <p:nvPr/>
        </p:nvPicPr>
        <p:blipFill>
          <a:blip r:embed="rId4">
            <a:extLst/>
          </a:blip>
          <a:stretch>
            <a:fillRect/>
          </a:stretch>
        </p:blipFill>
        <p:spPr>
          <a:xfrm>
            <a:off x="-38330" y="3472638"/>
            <a:ext cx="6218913" cy="3382927"/>
          </a:xfrm>
          <a:prstGeom prst="rect">
            <a:avLst/>
          </a:prstGeom>
          <a:ln w="12700">
            <a:miter lim="400000"/>
          </a:ln>
        </p:spPr>
      </p:pic>
      <p:pic>
        <p:nvPicPr>
          <p:cNvPr id="150" name="Afbeelding" descr="Afbeelding"/>
          <p:cNvPicPr>
            <a:picLocks noChangeAspect="1"/>
          </p:cNvPicPr>
          <p:nvPr/>
        </p:nvPicPr>
        <p:blipFill>
          <a:blip r:embed="rId5">
            <a:extLst/>
          </a:blip>
          <a:srcRect l="12013" t="0" r="0" b="0"/>
          <a:stretch>
            <a:fillRect/>
          </a:stretch>
        </p:blipFill>
        <p:spPr>
          <a:xfrm>
            <a:off x="5962716" y="3470814"/>
            <a:ext cx="6264904" cy="3386575"/>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2" name="Titel 1"/>
          <p:cNvSpPr txBox="1"/>
          <p:nvPr>
            <p:ph type="title"/>
          </p:nvPr>
        </p:nvSpPr>
        <p:spPr>
          <a:xfrm>
            <a:off x="838200" y="365125"/>
            <a:ext cx="10515600" cy="1325563"/>
          </a:xfrm>
          <a:prstGeom prst="rect">
            <a:avLst/>
          </a:prstGeom>
        </p:spPr>
        <p:txBody>
          <a:bodyPr/>
          <a:lstStyle/>
          <a:p>
            <a:pPr/>
          </a:p>
        </p:txBody>
      </p:sp>
      <p:pic>
        <p:nvPicPr>
          <p:cNvPr id="153" name="Slimme robot Sophia in Nederland (video)" descr="Slimme robot Sophia in Nederland (video)"/>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0" y="-3"/>
            <a:ext cx="12192000" cy="6857847"/>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25968" fill="hold"/>
                                        <p:tgtEl>
                                          <p:spTgt spid="153"/>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53"/>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153"/>
                </p:tgtEl>
              </p:cMediaNode>
            </p:video>
            <p:seq concurrent="1" prevAc="none" nextAc="seek">
              <p:cTn id="12" evtFilter="cancelBubble" nodeType="interactiveSeq" restart="whenNotActive" fill="hold">
                <p:stCondLst>
                  <p:cond delay="0" evt="onClick">
                    <p:tgtEl>
                      <p:spTgt spid="153"/>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53"/>
                                        </p:tgtEl>
                                      </p:cBhvr>
                                    </p:cmd>
                                  </p:childTnLst>
                                </p:cTn>
                              </p:par>
                            </p:childTnLst>
                          </p:cTn>
                        </p:par>
                      </p:childTnLst>
                    </p:cTn>
                  </p:par>
                </p:childTnLst>
              </p:cTn>
              <p:nextCondLst>
                <p:cond delay="0" evt="onClick">
                  <p:tgtEl>
                    <p:spTgt spid="15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Tijdelijke aanduiding voor inhoud 2"/>
          <p:cNvSpPr txBox="1"/>
          <p:nvPr>
            <p:ph type="body" idx="1"/>
          </p:nvPr>
        </p:nvSpPr>
        <p:spPr>
          <a:xfrm>
            <a:off x="838200" y="1825625"/>
            <a:ext cx="10515600" cy="4351338"/>
          </a:xfrm>
          <a:prstGeom prst="rect">
            <a:avLst/>
          </a:prstGeom>
        </p:spPr>
        <p:txBody>
          <a:bodyPr/>
          <a:lstStyle/>
          <a:p>
            <a:pPr/>
          </a:p>
        </p:txBody>
      </p:sp>
      <p:pic>
        <p:nvPicPr>
          <p:cNvPr id="156" name="Afbeelding 3" descr="Afbeelding 3"/>
          <p:cNvPicPr>
            <a:picLocks noChangeAspect="1"/>
          </p:cNvPicPr>
          <p:nvPr/>
        </p:nvPicPr>
        <p:blipFill>
          <a:blip r:embed="rId2">
            <a:extLst/>
          </a:blip>
          <a:stretch>
            <a:fillRect/>
          </a:stretch>
        </p:blipFill>
        <p:spPr>
          <a:xfrm>
            <a:off x="0" y="-382746"/>
            <a:ext cx="12192000" cy="8128001"/>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8" name="Onderzoek doen:…"/>
          <p:cNvSpPr txBox="1"/>
          <p:nvPr/>
        </p:nvSpPr>
        <p:spPr>
          <a:xfrm>
            <a:off x="975028" y="640082"/>
            <a:ext cx="8188581" cy="58699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b="1" sz="4000"/>
            </a:pPr>
            <a:r>
              <a:t>Onderzoek doen:</a:t>
            </a:r>
          </a:p>
          <a:p>
            <a:pPr>
              <a:defRPr sz="2200"/>
            </a:pPr>
          </a:p>
          <a:p>
            <a:pPr marL="228599" indent="-228599">
              <a:buSzPct val="100000"/>
              <a:buAutoNum type="arabicPeriod" startAt="1"/>
              <a:defRPr sz="2200"/>
            </a:pPr>
            <a:r>
              <a:t>Onderzoek opzetten: Jullie gaan 8 mensen vragen wat ze erover denken. Vul op je werkblad in hoeveel mensen volgens jullie zeggen: ‘Ja dat vind ik ook’. Kleur de vakjes van de cirkel groen of rood. </a:t>
            </a:r>
            <a:endParaRPr sz="1466"/>
          </a:p>
          <a:p>
            <a:pPr>
              <a:defRPr sz="2200"/>
            </a:pPr>
          </a:p>
          <a:p>
            <a:pPr marL="228599" indent="-228599">
              <a:buSzPct val="100000"/>
              <a:buAutoNum type="arabicPeriod" startAt="2"/>
              <a:defRPr sz="2200"/>
            </a:pPr>
            <a:r>
              <a:t>Onderzoek uitvoeren: Ga het doen! Vraag mensen in jullie omgeving wat ze vinden en de kleur de vakjes van de cirkel groen of rood. </a:t>
            </a:r>
            <a:endParaRPr sz="1466"/>
          </a:p>
          <a:p>
            <a:pPr>
              <a:defRPr sz="2200"/>
            </a:pPr>
          </a:p>
          <a:p>
            <a:pPr marL="228599" indent="-228599">
              <a:buSzPct val="100000"/>
              <a:buAutoNum type="arabicPeriod" startAt="3"/>
              <a:defRPr sz="2200"/>
            </a:pPr>
            <a:r>
              <a:t>Concluderen: Kijk naar de twee cirkels. Welke verschillen zie je?</a:t>
            </a:r>
            <a:r>
              <a:rPr sz="1200">
                <a:latin typeface="Times Roman"/>
                <a:ea typeface="Times Roman"/>
                <a:cs typeface="Times Roman"/>
                <a:sym typeface="Times Roman"/>
              </a:rPr>
              <a:t> </a:t>
            </a:r>
            <a:endParaRPr sz="1200">
              <a:latin typeface="Times Roman"/>
              <a:ea typeface="Times Roman"/>
              <a:cs typeface="Times Roman"/>
              <a:sym typeface="Times Roman"/>
            </a:endParaRPr>
          </a:p>
          <a:p>
            <a:pPr>
              <a:defRPr sz="2200"/>
            </a:pPr>
          </a:p>
          <a:p>
            <a:pPr marL="228599" indent="-228599">
              <a:buSzPct val="100000"/>
              <a:buAutoNum type="arabicPeriod" startAt="4"/>
              <a:defRPr sz="2200"/>
            </a:pPr>
            <a:r>
              <a:t>Presenteren: Deel je onderzoek en het eindresultaat met elkaar.</a:t>
            </a:r>
            <a:endParaRPr sz="1466"/>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