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61" r:id="rId3"/>
    <p:sldId id="263" r:id="rId4"/>
    <p:sldId id="275" r:id="rId5"/>
    <p:sldId id="274" r:id="rId6"/>
    <p:sldId id="276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3" autoAdjust="0"/>
    <p:restoredTop sz="94660"/>
  </p:normalViewPr>
  <p:slideViewPr>
    <p:cSldViewPr snapToGrid="0">
      <p:cViewPr>
        <p:scale>
          <a:sx n="50" d="100"/>
          <a:sy n="50" d="100"/>
        </p:scale>
        <p:origin x="182" y="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50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>
            <a:extLst>
              <a:ext uri="{FF2B5EF4-FFF2-40B4-BE49-F238E27FC236}">
                <a16:creationId xmlns:a16="http://schemas.microsoft.com/office/drawing/2014/main" id="{FDC42BEF-04C5-4CFD-9C44-D2427B9022E5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6E0DE2C-2D0A-42ED-82DA-2B9221ACFDBB}" type="slidenum">
              <a:rPr lang="nl-NL" altLang="nl-NL"/>
              <a:pPr/>
              <a:t>5</a:t>
            </a:fld>
            <a:endParaRPr lang="nl-NL" altLang="nl-NL"/>
          </a:p>
        </p:txBody>
      </p:sp>
      <p:sp>
        <p:nvSpPr>
          <p:cNvPr id="6145" name="Rectangle 1">
            <a:extLst>
              <a:ext uri="{FF2B5EF4-FFF2-40B4-BE49-F238E27FC236}">
                <a16:creationId xmlns:a16="http://schemas.microsoft.com/office/drawing/2014/main" id="{99265A91-C8C0-4175-A717-DAA724EAC47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145D788D-A00A-4B79-9F87-E891149417A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5744E3-4122-464F-BBE8-74DEFF845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3200" cy="1139160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C11CAD-5206-44DE-B44A-3702BF613942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608641" y="6247376"/>
            <a:ext cx="2831999" cy="466609"/>
          </a:xfrm>
        </p:spPr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1A027CB-2CEB-4F69-B66D-223A2DED3A14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170240" y="6247376"/>
            <a:ext cx="3857281" cy="466609"/>
          </a:xfrm>
        </p:spPr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028A2DF-F212-4629-A0F1-CA360FF0E55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741761" y="6247376"/>
            <a:ext cx="2831999" cy="466609"/>
          </a:xfrm>
        </p:spPr>
        <p:txBody>
          <a:bodyPr/>
          <a:lstStyle>
            <a:lvl1pPr>
              <a:defRPr/>
            </a:lvl1pPr>
          </a:lstStyle>
          <a:p>
            <a:fld id="{7F053CA5-6EBE-4601-9CC9-AA9FA298DE0F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7493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1-10-2020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65246884-8A0F-4043-8834-7113D6CFD96B}"/>
              </a:ext>
            </a:extLst>
          </p:cNvPr>
          <p:cNvSpPr/>
          <p:nvPr/>
        </p:nvSpPr>
        <p:spPr>
          <a:xfrm>
            <a:off x="7661430" y="1343650"/>
            <a:ext cx="538874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Robot</a:t>
            </a:r>
          </a:p>
          <a:p>
            <a:pPr algn="ctr"/>
            <a:r>
              <a:rPr lang="nl-NL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hand</a:t>
            </a:r>
            <a:endParaRPr lang="nl-NL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4CF919-1A44-466B-9529-1D9BC894A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62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BC03769-4890-452F-8A5E-6DE8BA311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273246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4BC47A1-EE64-4924-AA01-A8836E53D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006" y="0"/>
            <a:ext cx="6126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550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" name="Rectangle 142">
            <a:extLst>
              <a:ext uri="{FF2B5EF4-FFF2-40B4-BE49-F238E27FC236}">
                <a16:creationId xmlns:a16="http://schemas.microsoft.com/office/drawing/2014/main" id="{80CCAACE-815D-4A79-875A-B7EFC28F7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E750EFE-097D-46B1-A50C-7669260AE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23" l="3696" r="93804">
                        <a14:foregroundMark x1="31848" y1="86174" x2="31848" y2="86174"/>
                        <a14:foregroundMark x1="31630" y1="81526" x2="31630" y2="81526"/>
                        <a14:foregroundMark x1="32609" y1="89273" x2="32609" y2="892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35952" y="0"/>
            <a:ext cx="752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74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977CD88-9AD2-44CC-9469-4E09CC9F2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485" y="398072"/>
            <a:ext cx="7649029" cy="606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58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009D56E-5764-4D01-A7C8-F3ACA0C0D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9220"/>
            <a:ext cx="12192000" cy="81330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627929-3FED-4C80-A12C-529E5683B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7C469F-DE6C-4279-9337-4F428E8B5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719" y="-552959"/>
            <a:ext cx="12258719" cy="919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2277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3</Words>
  <Application>Microsoft Office PowerPoint</Application>
  <PresentationFormat>Breedbeeld</PresentationFormat>
  <Paragraphs>3</Paragraphs>
  <Slides>6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15</cp:revision>
  <dcterms:created xsi:type="dcterms:W3CDTF">2020-09-07T10:46:00Z</dcterms:created>
  <dcterms:modified xsi:type="dcterms:W3CDTF">2020-10-01T10:09:30Z</dcterms:modified>
</cp:coreProperties>
</file>