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2" r:id="rId2"/>
    <p:sldId id="263" r:id="rId3"/>
    <p:sldId id="266" r:id="rId4"/>
    <p:sldId id="265" r:id="rId5"/>
    <p:sldId id="264" r:id="rId6"/>
    <p:sldId id="270" r:id="rId7"/>
    <p:sldId id="269" r:id="rId8"/>
    <p:sldId id="268" r:id="rId9"/>
    <p:sldId id="267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3" autoAdjust="0"/>
    <p:restoredTop sz="94660"/>
  </p:normalViewPr>
  <p:slideViewPr>
    <p:cSldViewPr snapToGrid="0">
      <p:cViewPr varScale="1">
        <p:scale>
          <a:sx n="86" d="100"/>
          <a:sy n="86" d="100"/>
        </p:scale>
        <p:origin x="55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95481-67C6-4ED0-9222-F7EBB309E269}" type="datetimeFigureOut">
              <a:rPr lang="nl-NL" smtClean="0"/>
              <a:t>8-9-2020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764304-5BD3-4DEA-95B7-12014BA958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3871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83342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8-9-2020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9360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8-9-2020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2025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8-9-2020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1427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188721" y="5177790"/>
            <a:ext cx="9814560" cy="1200150"/>
          </a:xfrm>
          <a:prstGeom prst="rect">
            <a:avLst/>
          </a:prstGeom>
        </p:spPr>
        <p:txBody>
          <a:bodyPr/>
          <a:lstStyle>
            <a:lvl1pPr>
              <a:defRPr sz="576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760">
                <a:solidFill>
                  <a:srgbClr val="FFFFFF"/>
                </a:solidFill>
              </a:rPr>
              <a:t>Titeltekst</a:t>
            </a:r>
          </a:p>
        </p:txBody>
      </p:sp>
    </p:spTree>
    <p:extLst>
      <p:ext uri="{BB962C8B-B14F-4D97-AF65-F5344CB8AC3E}">
        <p14:creationId xmlns:p14="http://schemas.microsoft.com/office/powerpoint/2010/main" val="427025094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8-9-2020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040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8-9-2020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8181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8-9-2020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18445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8-9-2020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4692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8-9-2020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2724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8-9-2020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2277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8-9-2020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1176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8-9-2020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459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4B66F-2F9B-42A0-9EFE-F029A4532661}" type="datetimeFigureOut">
              <a:rPr lang="nl-NL" smtClean="0"/>
              <a:t>8-9-2020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5939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17" Type="http://schemas.microsoft.com/office/2007/relationships/hdphoto" Target="../media/hdphoto1.wdp"/><Relationship Id="rId2" Type="http://schemas.openxmlformats.org/officeDocument/2006/relationships/image" Target="../media/image15.jpeg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5" Type="http://schemas.openxmlformats.org/officeDocument/2006/relationships/image" Target="../media/image2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riehoek 9">
            <a:extLst>
              <a:ext uri="{FF2B5EF4-FFF2-40B4-BE49-F238E27FC236}">
                <a16:creationId xmlns:a16="http://schemas.microsoft.com/office/drawing/2014/main" id="{2274523B-5325-8B4F-B10E-0650A2439FC5}"/>
              </a:ext>
            </a:extLst>
          </p:cNvPr>
          <p:cNvSpPr/>
          <p:nvPr/>
        </p:nvSpPr>
        <p:spPr>
          <a:xfrm rot="5400000" flipH="1">
            <a:off x="625944" y="985208"/>
            <a:ext cx="1624028" cy="495219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endParaRPr lang="nl-NL" sz="108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8AF61D95-263A-9545-A8B7-90DEC504B013}"/>
              </a:ext>
            </a:extLst>
          </p:cNvPr>
          <p:cNvSpPr/>
          <p:nvPr/>
        </p:nvSpPr>
        <p:spPr>
          <a:xfrm>
            <a:off x="8962345" y="5158998"/>
            <a:ext cx="3747964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066293CB-BB83-654B-AEDC-FE3FB9D59BE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820055" y="5869765"/>
            <a:ext cx="2488883" cy="696659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B0F51978-2E2F-478E-9613-7D08606CD5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28433" y="0"/>
            <a:ext cx="10400758" cy="6858000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D76D004B-22A8-4822-AB55-BFB72CE95FC0}"/>
              </a:ext>
            </a:extLst>
          </p:cNvPr>
          <p:cNvSpPr/>
          <p:nvPr/>
        </p:nvSpPr>
        <p:spPr>
          <a:xfrm>
            <a:off x="8745223" y="1305342"/>
            <a:ext cx="344677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nl-NL" sz="4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Magnetisch </a:t>
            </a:r>
          </a:p>
          <a:p>
            <a:r>
              <a:rPr lang="nl-NL" sz="4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zwevend </a:t>
            </a:r>
          </a:p>
          <a:p>
            <a:r>
              <a:rPr lang="nl-NL" sz="4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potlood</a:t>
            </a:r>
            <a:endParaRPr lang="nl-NL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598441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agnetisme - Lesmateriaal - Wikiwij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67746" cy="687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074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agnetische veldlijnen – Natuurkunde uitl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255" y="1913692"/>
            <a:ext cx="4630687" cy="293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Computer ontwerpt magnetische materialen | De Ingenieu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86" y="1913692"/>
            <a:ext cx="5398962" cy="293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524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ownload free Diagram showing magnetic field on white vector | Freepi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829" y="241686"/>
            <a:ext cx="6984646" cy="638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512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amenstelling van de aarde - Spacep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4402" y="0"/>
            <a:ext cx="13872118" cy="6936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638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tekening, shirt&#10;&#10;Automatisch gegenereerde beschrijving">
            <a:extLst>
              <a:ext uri="{FF2B5EF4-FFF2-40B4-BE49-F238E27FC236}">
                <a16:creationId xmlns:a16="http://schemas.microsoft.com/office/drawing/2014/main" id="{C5654C94-3AB6-4A3B-A84D-4BA1474577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824" y="909133"/>
            <a:ext cx="7115149" cy="503973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F91DAB63-9054-4084-A724-3D8AFA8E7D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703"/>
          <a:stretch/>
        </p:blipFill>
        <p:spPr>
          <a:xfrm>
            <a:off x="4962525" y="3549650"/>
            <a:ext cx="7229475" cy="330835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27C6DB4-7079-4957-B4A4-A254CE0292A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713"/>
          <a:stretch/>
        </p:blipFill>
        <p:spPr>
          <a:xfrm>
            <a:off x="4962525" y="0"/>
            <a:ext cx="8353806" cy="354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080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C2997EE-0889-44C3-AC0D-18F26AC9AA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Afbeelding 2" descr="Afbeelding met persoon, binnen, person, vrouw&#10;&#10;Automatisch gegenereerde beschrijving">
            <a:extLst>
              <a:ext uri="{FF2B5EF4-FFF2-40B4-BE49-F238E27FC236}">
                <a16:creationId xmlns:a16="http://schemas.microsoft.com/office/drawing/2014/main" id="{BA77AE2B-07D8-4616-8CEC-308ABD3676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3" b="14469"/>
          <a:stretch/>
        </p:blipFill>
        <p:spPr>
          <a:xfrm>
            <a:off x="5622233" y="10"/>
            <a:ext cx="6569769" cy="3750724"/>
          </a:xfrm>
          <a:custGeom>
            <a:avLst/>
            <a:gdLst/>
            <a:ahLst/>
            <a:cxnLst/>
            <a:rect l="l" t="t" r="r" b="b"/>
            <a:pathLst>
              <a:path w="6569769" h="3750734">
                <a:moveTo>
                  <a:pt x="1738471" y="0"/>
                </a:moveTo>
                <a:lnTo>
                  <a:pt x="6569769" y="0"/>
                </a:lnTo>
                <a:lnTo>
                  <a:pt x="6569769" y="3750734"/>
                </a:lnTo>
                <a:lnTo>
                  <a:pt x="0" y="3750734"/>
                </a:lnTo>
                <a:close/>
              </a:path>
            </a:pathLst>
          </a:custGeom>
        </p:spPr>
      </p:pic>
      <p:pic>
        <p:nvPicPr>
          <p:cNvPr id="2" name="Afbeelding 1" descr="Afbeelding met satelliet, transport, vliegen, lucht&#10;&#10;Automatisch gegenereerde beschrijving">
            <a:extLst>
              <a:ext uri="{FF2B5EF4-FFF2-40B4-BE49-F238E27FC236}">
                <a16:creationId xmlns:a16="http://schemas.microsoft.com/office/drawing/2014/main" id="{C32ECEAA-328D-417B-9DCD-070AB1F609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9062" b="21498"/>
          <a:stretch/>
        </p:blipFill>
        <p:spPr>
          <a:xfrm>
            <a:off x="4182011" y="3887894"/>
            <a:ext cx="8009991" cy="2970106"/>
          </a:xfrm>
          <a:custGeom>
            <a:avLst/>
            <a:gdLst/>
            <a:ahLst/>
            <a:cxnLst/>
            <a:rect l="l" t="t" r="r" b="b"/>
            <a:pathLst>
              <a:path w="8009991" h="2970106">
                <a:moveTo>
                  <a:pt x="1376648" y="0"/>
                </a:moveTo>
                <a:lnTo>
                  <a:pt x="8009991" y="0"/>
                </a:lnTo>
                <a:lnTo>
                  <a:pt x="8009991" y="2970106"/>
                </a:lnTo>
                <a:lnTo>
                  <a:pt x="0" y="2970106"/>
                </a:lnTo>
                <a:close/>
              </a:path>
            </a:pathLst>
          </a:custGeom>
        </p:spPr>
      </p:pic>
      <p:pic>
        <p:nvPicPr>
          <p:cNvPr id="4" name="Afbeelding 3" descr="Afbeelding met object, person, mensen, staand&#10;&#10;Automatisch gegenereerde beschrijving">
            <a:extLst>
              <a:ext uri="{FF2B5EF4-FFF2-40B4-BE49-F238E27FC236}">
                <a16:creationId xmlns:a16="http://schemas.microsoft.com/office/drawing/2014/main" id="{4282CEA5-12E5-48BA-8F61-AA1305C7A5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389" r="16079" b="1"/>
          <a:stretch/>
        </p:blipFill>
        <p:spPr>
          <a:xfrm>
            <a:off x="20" y="10"/>
            <a:ext cx="7503091" cy="6857990"/>
          </a:xfrm>
          <a:custGeom>
            <a:avLst/>
            <a:gdLst/>
            <a:ahLst/>
            <a:cxnLst/>
            <a:rect l="l" t="t" r="r" b="b"/>
            <a:pathLst>
              <a:path w="7503111" h="6858000">
                <a:moveTo>
                  <a:pt x="0" y="0"/>
                </a:moveTo>
                <a:lnTo>
                  <a:pt x="677334" y="0"/>
                </a:lnTo>
                <a:lnTo>
                  <a:pt x="1168036" y="0"/>
                </a:lnTo>
                <a:lnTo>
                  <a:pt x="1205499" y="0"/>
                </a:lnTo>
                <a:lnTo>
                  <a:pt x="1647632" y="0"/>
                </a:lnTo>
                <a:lnTo>
                  <a:pt x="7215401" y="0"/>
                </a:lnTo>
                <a:lnTo>
                  <a:pt x="4041567" y="6852993"/>
                </a:lnTo>
                <a:lnTo>
                  <a:pt x="7503111" y="6852993"/>
                </a:lnTo>
                <a:lnTo>
                  <a:pt x="7503111" y="6852994"/>
                </a:lnTo>
                <a:lnTo>
                  <a:pt x="1647632" y="6852994"/>
                </a:lnTo>
                <a:lnTo>
                  <a:pt x="1647632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40747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Basis voor lidmaatschap – Communistisch Platfor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689" y="606200"/>
            <a:ext cx="5797321" cy="5787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325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otobehang Vintage kompas voor ontwerp • Pixers® - We leven om te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788" y="-100442"/>
            <a:ext cx="2274338" cy="2274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Kompas, ontwerp, zee, nautisch. Tien, nautisch, eps, illustratie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63" y="2101983"/>
            <a:ext cx="2376997" cy="2482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Kompas Skyline Wolkenkrabber Reizen Aarde Planeet Zon. Kussenhoes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7" t="6765" r="7074" b="11081"/>
          <a:stretch/>
        </p:blipFill>
        <p:spPr bwMode="auto">
          <a:xfrm>
            <a:off x="0" y="-5337"/>
            <a:ext cx="2074997" cy="1985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Thuis Slaapkamer Decoratie Stickers Kompas Muurtattoo Zon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954" y="4122853"/>
            <a:ext cx="3126471" cy="300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Feiten over het kompas Rose - wikisailor.co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636" y="1987078"/>
            <a:ext cx="1539014" cy="213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Kompas op wereldkaart achtergrond | Gratis Vecto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174" y="20853"/>
            <a:ext cx="1959706" cy="1959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Mountain/compass stipple art ⚫️ | Compass design art, Compass ..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145" y="4351385"/>
            <a:ext cx="2506615" cy="2506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Kompas(Compass One) kopen - Microsoft Store nl-NL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7400"/>
            <a:ext cx="2442117" cy="244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Kompas pijlen Art Print NSEW Noord-Oost-West kompas en | Etsy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034" y="20853"/>
            <a:ext cx="2687986" cy="201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6" descr="De Zonillustratie Van Het Kompas Stock Illustratie - Illustratie ...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3991" y="1980561"/>
            <a:ext cx="2470399" cy="239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8" descr="Vuurtoren en roos kompas tattoo | Premium Vector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4367" y="2091954"/>
            <a:ext cx="2279909" cy="2279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kompas pictogram ontwerp - Download Free Vectors, Vector Bestanden ...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1" y="4392244"/>
            <a:ext cx="2465755" cy="246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4" descr="Sun and Man-in-the-Moon Compass Rose 7 inch Hand-Stitched | Etsy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788" y="4392244"/>
            <a:ext cx="2945204" cy="254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4" descr="Vegvisir, De Magic Navigatie Kompas Van Oude IJslandse Vikingen ...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211" y="2173896"/>
            <a:ext cx="2224517" cy="2224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1BA21383-366C-45D8-A8F1-67DB3F23B16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551" b="95374" l="8844" r="91156">
                        <a14:foregroundMark x1="8844" y1="60219" x2="8844" y2="60219"/>
                        <a14:foregroundMark x1="34830" y1="56013" x2="34830" y2="56013"/>
                        <a14:foregroundMark x1="32245" y1="55677" x2="32245" y2="55677"/>
                        <a14:foregroundMark x1="52109" y1="91674" x2="52109" y2="91674"/>
                        <a14:foregroundMark x1="52381" y1="95542" x2="52381" y2="95542"/>
                        <a14:foregroundMark x1="49252" y1="5551" x2="49252" y2="5551"/>
                        <a14:foregroundMark x1="91156" y1="60050" x2="91156" y2="600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20634" y="-988084"/>
            <a:ext cx="1871366" cy="3027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0282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960</TotalTime>
  <Words>3</Words>
  <Application>Microsoft Office PowerPoint</Application>
  <PresentationFormat>Breedbeeld</PresentationFormat>
  <Paragraphs>3</Paragraphs>
  <Slides>9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Gill Sans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Loes Schippers</dc:creator>
  <cp:lastModifiedBy>Doremiek Lamain</cp:lastModifiedBy>
  <cp:revision>48</cp:revision>
  <dcterms:created xsi:type="dcterms:W3CDTF">2020-05-25T18:23:59Z</dcterms:created>
  <dcterms:modified xsi:type="dcterms:W3CDTF">2020-09-08T10:50:57Z</dcterms:modified>
</cp:coreProperties>
</file>