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906" y="7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21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3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6" y="2057400"/>
            <a:ext cx="3932241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21" y="6404293"/>
            <a:ext cx="263980" cy="2692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fotobehang-lachende-meisjes-vigeland-park-oslo.jpg.jpg" descr="fotobehang-lachende-meisjes-vigeland-park-oslo.jpg.jpg"/>
          <p:cNvPicPr>
            <a:picLocks noChangeAspect="1"/>
          </p:cNvPicPr>
          <p:nvPr/>
        </p:nvPicPr>
        <p:blipFill>
          <a:blip r:embed="rId2"/>
          <a:srcRect l="4144" r="4144" b="8288"/>
          <a:stretch>
            <a:fillRect/>
          </a:stretch>
        </p:blipFill>
        <p:spPr>
          <a:xfrm>
            <a:off x="-84020" y="-1331860"/>
            <a:ext cx="12276020" cy="81898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2016-MK-dinsdagav-.jpg" descr="2016-MK-dinsdagav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91904"/>
            <a:ext cx="12192000" cy="91386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550x428.jpg" descr="550x4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94" y="1415054"/>
            <a:ext cx="5176031" cy="4027893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speksteen.jpg" descr="spekstee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857" y="1043839"/>
            <a:ext cx="6003586" cy="45026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arel_autruche_3_2015_bronzo_122hx48x25.jpg" descr="garel_autruche_3_2015_bronzo_122hx48x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" y="0"/>
            <a:ext cx="4767580" cy="71913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" name="747939_1_l.jpg" descr="747939_1_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7608" y="0"/>
            <a:ext cx="7286819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16b07947d0753864fd4cf5bb557d3d87.jpg" descr="16b07947d0753864fd4cf5bb557d3d87.jpg"/>
          <p:cNvPicPr>
            <a:picLocks noChangeAspect="1"/>
          </p:cNvPicPr>
          <p:nvPr/>
        </p:nvPicPr>
        <p:blipFill rotWithShape="1">
          <a:blip r:embed="rId2"/>
          <a:srcRect b="44063"/>
          <a:stretch/>
        </p:blipFill>
        <p:spPr>
          <a:xfrm>
            <a:off x="0" y="-305534"/>
            <a:ext cx="5359742" cy="7163534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16b07947d0753864fd4cf5bb557d3d87.jpg" descr="16b07947d0753864fd4cf5bb557d3d87.jpg">
            <a:extLst>
              <a:ext uri="{FF2B5EF4-FFF2-40B4-BE49-F238E27FC236}">
                <a16:creationId xmlns:a16="http://schemas.microsoft.com/office/drawing/2014/main" id="{CDFBC47C-9E60-4D1F-96BA-5118A453DF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6432" b="668"/>
          <a:stretch/>
        </p:blipFill>
        <p:spPr>
          <a:xfrm>
            <a:off x="5501639" y="0"/>
            <a:ext cx="6690361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el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Hoofdtekst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8" name="hondwolk.jpg" descr="hondwol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itel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Hoofdtekst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2" name="Like-a-Kid-Watching-Clouds-813x684.jpg" descr="Like-a-Kid-Watching-Clouds-813x6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50" y="0"/>
            <a:ext cx="81407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itel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" name="Hoofdtekst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6" name="7F5C7F9C90CC03500F93162EA92DA467-zeepaard-of-draak.jpg" descr="7F5C7F9C90CC03500F93162EA92DA467-zeepaard-of-draa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971" y="0"/>
            <a:ext cx="9106058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Breedbeeld</PresentationFormat>
  <Paragraphs>0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1</cp:revision>
  <dcterms:modified xsi:type="dcterms:W3CDTF">2020-08-06T08:22:09Z</dcterms:modified>
</cp:coreProperties>
</file>